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Lst>
  <p:notesMasterIdLst>
    <p:notesMasterId r:id="rId36"/>
  </p:notesMasterIdLst>
  <p:sldIdLst>
    <p:sldId id="285" r:id="rId2"/>
    <p:sldId id="335" r:id="rId3"/>
    <p:sldId id="298" r:id="rId4"/>
    <p:sldId id="290" r:id="rId5"/>
    <p:sldId id="292" r:id="rId6"/>
    <p:sldId id="291" r:id="rId7"/>
    <p:sldId id="295" r:id="rId8"/>
    <p:sldId id="288" r:id="rId9"/>
    <p:sldId id="297" r:id="rId10"/>
    <p:sldId id="329" r:id="rId11"/>
    <p:sldId id="331" r:id="rId12"/>
    <p:sldId id="300" r:id="rId13"/>
    <p:sldId id="332" r:id="rId14"/>
    <p:sldId id="303" r:id="rId15"/>
    <p:sldId id="304" r:id="rId16"/>
    <p:sldId id="333" r:id="rId17"/>
    <p:sldId id="334" r:id="rId18"/>
    <p:sldId id="308" r:id="rId19"/>
    <p:sldId id="309" r:id="rId20"/>
    <p:sldId id="310" r:id="rId21"/>
    <p:sldId id="316" r:id="rId22"/>
    <p:sldId id="317" r:id="rId23"/>
    <p:sldId id="318" r:id="rId24"/>
    <p:sldId id="319" r:id="rId25"/>
    <p:sldId id="320" r:id="rId26"/>
    <p:sldId id="321" r:id="rId27"/>
    <p:sldId id="311" r:id="rId28"/>
    <p:sldId id="313" r:id="rId29"/>
    <p:sldId id="314" r:id="rId30"/>
    <p:sldId id="323" r:id="rId31"/>
    <p:sldId id="325" r:id="rId32"/>
    <p:sldId id="328" r:id="rId33"/>
    <p:sldId id="324" r:id="rId34"/>
    <p:sldId id="326" r:id="rId3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Palatino Linotype" pitchFamily="18" charset="0"/>
        <a:ea typeface="+mn-ea"/>
        <a:cs typeface="Arial" charset="0"/>
      </a:defRPr>
    </a:lvl1pPr>
    <a:lvl2pPr marL="457200" algn="l" rtl="0" eaLnBrk="0" fontAlgn="base" hangingPunct="0">
      <a:spcBef>
        <a:spcPct val="0"/>
      </a:spcBef>
      <a:spcAft>
        <a:spcPct val="0"/>
      </a:spcAft>
      <a:defRPr kern="1200">
        <a:solidFill>
          <a:schemeClr val="tx1"/>
        </a:solidFill>
        <a:latin typeface="Palatino Linotype" pitchFamily="18" charset="0"/>
        <a:ea typeface="+mn-ea"/>
        <a:cs typeface="Arial" charset="0"/>
      </a:defRPr>
    </a:lvl2pPr>
    <a:lvl3pPr marL="914400" algn="l" rtl="0" eaLnBrk="0" fontAlgn="base" hangingPunct="0">
      <a:spcBef>
        <a:spcPct val="0"/>
      </a:spcBef>
      <a:spcAft>
        <a:spcPct val="0"/>
      </a:spcAft>
      <a:defRPr kern="1200">
        <a:solidFill>
          <a:schemeClr val="tx1"/>
        </a:solidFill>
        <a:latin typeface="Palatino Linotype" pitchFamily="18" charset="0"/>
        <a:ea typeface="+mn-ea"/>
        <a:cs typeface="Arial" charset="0"/>
      </a:defRPr>
    </a:lvl3pPr>
    <a:lvl4pPr marL="1371600" algn="l" rtl="0" eaLnBrk="0" fontAlgn="base" hangingPunct="0">
      <a:spcBef>
        <a:spcPct val="0"/>
      </a:spcBef>
      <a:spcAft>
        <a:spcPct val="0"/>
      </a:spcAft>
      <a:defRPr kern="1200">
        <a:solidFill>
          <a:schemeClr val="tx1"/>
        </a:solidFill>
        <a:latin typeface="Palatino Linotype" pitchFamily="18" charset="0"/>
        <a:ea typeface="+mn-ea"/>
        <a:cs typeface="Arial" charset="0"/>
      </a:defRPr>
    </a:lvl4pPr>
    <a:lvl5pPr marL="1828800" algn="l" rtl="0" eaLnBrk="0" fontAlgn="base" hangingPunct="0">
      <a:spcBef>
        <a:spcPct val="0"/>
      </a:spcBef>
      <a:spcAft>
        <a:spcPct val="0"/>
      </a:spcAft>
      <a:defRPr kern="1200">
        <a:solidFill>
          <a:schemeClr val="tx1"/>
        </a:solidFill>
        <a:latin typeface="Palatino Linotype" pitchFamily="18" charset="0"/>
        <a:ea typeface="+mn-ea"/>
        <a:cs typeface="Arial" charset="0"/>
      </a:defRPr>
    </a:lvl5pPr>
    <a:lvl6pPr marL="2286000" algn="l" defTabSz="914400" rtl="0" eaLnBrk="1" latinLnBrk="0" hangingPunct="1">
      <a:defRPr kern="1200">
        <a:solidFill>
          <a:schemeClr val="tx1"/>
        </a:solidFill>
        <a:latin typeface="Palatino Linotype" pitchFamily="18" charset="0"/>
        <a:ea typeface="+mn-ea"/>
        <a:cs typeface="Arial" charset="0"/>
      </a:defRPr>
    </a:lvl6pPr>
    <a:lvl7pPr marL="2743200" algn="l" defTabSz="914400" rtl="0" eaLnBrk="1" latinLnBrk="0" hangingPunct="1">
      <a:defRPr kern="1200">
        <a:solidFill>
          <a:schemeClr val="tx1"/>
        </a:solidFill>
        <a:latin typeface="Palatino Linotype" pitchFamily="18" charset="0"/>
        <a:ea typeface="+mn-ea"/>
        <a:cs typeface="Arial" charset="0"/>
      </a:defRPr>
    </a:lvl7pPr>
    <a:lvl8pPr marL="3200400" algn="l" defTabSz="914400" rtl="0" eaLnBrk="1" latinLnBrk="0" hangingPunct="1">
      <a:defRPr kern="1200">
        <a:solidFill>
          <a:schemeClr val="tx1"/>
        </a:solidFill>
        <a:latin typeface="Palatino Linotype" pitchFamily="18" charset="0"/>
        <a:ea typeface="+mn-ea"/>
        <a:cs typeface="Arial" charset="0"/>
      </a:defRPr>
    </a:lvl8pPr>
    <a:lvl9pPr marL="3657600" algn="l" defTabSz="914400" rtl="0" eaLnBrk="1" latinLnBrk="0" hangingPunct="1">
      <a:defRPr kern="1200">
        <a:solidFill>
          <a:schemeClr val="tx1"/>
        </a:solidFill>
        <a:latin typeface="Palatino Linotype" pitchFamily="18"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7"/>
    <a:srgbClr val="E5E5E5"/>
    <a:srgbClr val="5C2700"/>
    <a:srgbClr val="903E00"/>
    <a:srgbClr val="F7F8FA"/>
    <a:srgbClr val="FFFF99"/>
    <a:srgbClr val="FFFFC1"/>
    <a:srgbClr val="E0EBF4"/>
    <a:srgbClr val="B8D2E7"/>
    <a:srgbClr val="D09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8593E2-3E0E-4EDF-B2F3-0837B081DB31}" v="1" dt="2019-08-01T12:32:13.450"/>
    <p1510:client id="{8D6D71B4-1CE1-467D-9963-EEEE7A5EE012}" v="832" dt="2019-08-01T11:59:17.5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66426" autoAdjust="0"/>
  </p:normalViewPr>
  <p:slideViewPr>
    <p:cSldViewPr>
      <p:cViewPr varScale="1">
        <p:scale>
          <a:sx n="68" d="100"/>
          <a:sy n="68" d="100"/>
        </p:scale>
        <p:origin x="1809" y="33"/>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cs typeface="Arial" pitchFamily="34"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cs typeface="Arial" pitchFamily="34" charset="0"/>
              </a:defRPr>
            </a:lvl1pPr>
          </a:lstStyle>
          <a:p>
            <a:pPr>
              <a:defRPr/>
            </a:pPr>
            <a:fld id="{73B7BE88-9DFD-4CC5-AB52-FEEB138BF001}" type="datetimeFigureOut">
              <a:rPr lang="en-US"/>
              <a:pPr>
                <a:defRPr/>
              </a:pPr>
              <a:t>8/1/2019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661E4A6-34B9-4E14-B0CE-4104BD2724C9}" type="slidenum">
              <a:rPr lang="en-US"/>
              <a:pPr>
                <a:defRPr/>
              </a:pPr>
              <a:t>‹#›</a:t>
            </a:fld>
            <a:endParaRPr lang="en-US"/>
          </a:p>
        </p:txBody>
      </p:sp>
    </p:spTree>
    <p:extLst>
      <p:ext uri="{BB962C8B-B14F-4D97-AF65-F5344CB8AC3E}">
        <p14:creationId xmlns:p14="http://schemas.microsoft.com/office/powerpoint/2010/main" val="1525588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en.wikipedia.org/wiki/Combinatorics"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It’s a mystery why someone is going to talk about math problems to a semi-drunk crowd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1. Interesting case where a lot of the CS knowledge is needed</a:t>
            </a:r>
          </a:p>
          <a:p>
            <a:r>
              <a:rPr lang="en-US" sz="1200" b="0" kern="1200" dirty="0">
                <a:solidFill>
                  <a:schemeClr val="tx1"/>
                </a:solidFill>
                <a:effectLst/>
                <a:latin typeface="+mn-lt"/>
                <a:ea typeface="+mn-ea"/>
                <a:cs typeface="+mn-cs"/>
              </a:rPr>
              <a:t>2. Need to do a lot of calculations on the front-end and do them fast, and that is always interesting to do :)</a:t>
            </a:r>
          </a:p>
          <a:p>
            <a:r>
              <a:rPr lang="en-US" sz="1200" b="0" kern="1200" dirty="0">
                <a:solidFill>
                  <a:schemeClr val="tx1"/>
                </a:solidFill>
                <a:effectLst/>
                <a:latin typeface="+mn-lt"/>
                <a:ea typeface="+mn-ea"/>
                <a:cs typeface="+mn-cs"/>
              </a:rPr>
              <a:t>3. Some of the established good practices are not applicable in this case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As this is a lightning talk, I am going to haste over the content, if you are interested in something specific – ask, and I might answer </a:t>
            </a:r>
            <a:r>
              <a:rPr lang="en-US" sz="1200" b="0" kern="1200" dirty="0">
                <a:solidFill>
                  <a:schemeClr val="tx1"/>
                </a:solidFill>
                <a:effectLst/>
                <a:latin typeface="+mn-lt"/>
                <a:ea typeface="+mn-ea"/>
                <a:cs typeface="+mn-cs"/>
                <a:sym typeface="Wingdings" panose="05000000000000000000" pitchFamily="2" charset="2"/>
              </a:rPr>
              <a:t></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1</a:t>
            </a:fld>
            <a:endParaRPr lang="en-US"/>
          </a:p>
        </p:txBody>
      </p:sp>
    </p:spTree>
    <p:extLst>
      <p:ext uri="{BB962C8B-B14F-4D97-AF65-F5344CB8AC3E}">
        <p14:creationId xmlns:p14="http://schemas.microsoft.com/office/powerpoint/2010/main" val="34029574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let’s prettify this a bit…</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11</a:t>
            </a:fld>
            <a:endParaRPr lang="en-US"/>
          </a:p>
        </p:txBody>
      </p:sp>
    </p:spTree>
    <p:extLst>
      <p:ext uri="{BB962C8B-B14F-4D97-AF65-F5344CB8AC3E}">
        <p14:creationId xmlns:p14="http://schemas.microsoft.com/office/powerpoint/2010/main" val="1231461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non-combinable selections</a:t>
            </a:r>
          </a:p>
          <a:p>
            <a:endParaRPr lang="en-US" dirty="0"/>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12</a:t>
            </a:fld>
            <a:endParaRPr lang="en-US"/>
          </a:p>
        </p:txBody>
      </p:sp>
    </p:spTree>
    <p:extLst>
      <p:ext uri="{BB962C8B-B14F-4D97-AF65-F5344CB8AC3E}">
        <p14:creationId xmlns:p14="http://schemas.microsoft.com/office/powerpoint/2010/main" val="3486483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13</a:t>
            </a:fld>
            <a:endParaRPr lang="en-US"/>
          </a:p>
        </p:txBody>
      </p:sp>
    </p:spTree>
    <p:extLst>
      <p:ext uri="{BB962C8B-B14F-4D97-AF65-F5344CB8AC3E}">
        <p14:creationId xmlns:p14="http://schemas.microsoft.com/office/powerpoint/2010/main" val="353878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and A1 cannot be combined</a:t>
            </a:r>
          </a:p>
          <a:p>
            <a:endParaRPr lang="en-US" dirty="0"/>
          </a:p>
          <a:p>
            <a:r>
              <a:rPr lang="en-US" dirty="0"/>
              <a:t>B and B1 cannot be combined</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14</a:t>
            </a:fld>
            <a:endParaRPr lang="en-US"/>
          </a:p>
        </p:txBody>
      </p:sp>
    </p:spTree>
    <p:extLst>
      <p:ext uri="{BB962C8B-B14F-4D97-AF65-F5344CB8AC3E}">
        <p14:creationId xmlns:p14="http://schemas.microsoft.com/office/powerpoint/2010/main" val="2302900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“cartesian product” later – we get 4 sets…</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15</a:t>
            </a:fld>
            <a:endParaRPr lang="en-US"/>
          </a:p>
        </p:txBody>
      </p:sp>
    </p:spTree>
    <p:extLst>
      <p:ext uri="{BB962C8B-B14F-4D97-AF65-F5344CB8AC3E}">
        <p14:creationId xmlns:p14="http://schemas.microsoft.com/office/powerpoint/2010/main" val="1108644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let’s prettify this a bit…</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16</a:t>
            </a:fld>
            <a:endParaRPr lang="en-US"/>
          </a:p>
        </p:txBody>
      </p:sp>
    </p:spTree>
    <p:extLst>
      <p:ext uri="{BB962C8B-B14F-4D97-AF65-F5344CB8AC3E}">
        <p14:creationId xmlns:p14="http://schemas.microsoft.com/office/powerpoint/2010/main" val="4084604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reality for a second …</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18</a:t>
            </a:fld>
            <a:endParaRPr lang="en-US"/>
          </a:p>
        </p:txBody>
      </p:sp>
    </p:spTree>
    <p:extLst>
      <p:ext uri="{BB962C8B-B14F-4D97-AF65-F5344CB8AC3E}">
        <p14:creationId xmlns:p14="http://schemas.microsoft.com/office/powerpoint/2010/main" val="1244503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that sucks… </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20</a:t>
            </a:fld>
            <a:endParaRPr lang="en-US"/>
          </a:p>
        </p:txBody>
      </p:sp>
    </p:spTree>
    <p:extLst>
      <p:ext uri="{BB962C8B-B14F-4D97-AF65-F5344CB8AC3E}">
        <p14:creationId xmlns:p14="http://schemas.microsoft.com/office/powerpoint/2010/main" val="248758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Milliliters aggregation</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21</a:t>
            </a:fld>
            <a:endParaRPr lang="en-US"/>
          </a:p>
        </p:txBody>
      </p:sp>
    </p:spTree>
    <p:extLst>
      <p:ext uri="{BB962C8B-B14F-4D97-AF65-F5344CB8AC3E}">
        <p14:creationId xmlns:p14="http://schemas.microsoft.com/office/powerpoint/2010/main" val="3984867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that sucks… it means total time is between 150+ </a:t>
            </a:r>
            <a:r>
              <a:rPr lang="en-US" dirty="0" err="1"/>
              <a:t>ms</a:t>
            </a:r>
            <a:r>
              <a:rPr lang="en-US" dirty="0"/>
              <a:t>…</a:t>
            </a:r>
          </a:p>
          <a:p>
            <a:endParaRPr lang="en-US" dirty="0"/>
          </a:p>
          <a:p>
            <a:r>
              <a:rPr lang="en-US" dirty="0"/>
              <a:t>And also – when we adjust the volume – I need to re-generate the sets and then re-aggregate the </a:t>
            </a:r>
            <a:r>
              <a:rPr lang="en-US" dirty="0" err="1"/>
              <a:t>mls</a:t>
            </a:r>
            <a:r>
              <a:rPr lang="en-US" dirty="0"/>
              <a:t>…</a:t>
            </a:r>
          </a:p>
          <a:p>
            <a:endParaRPr lang="en-US" dirty="0"/>
          </a:p>
          <a:p>
            <a:r>
              <a:rPr lang="en-US" dirty="0"/>
              <a:t>So maybe we can optimize by boxing the values and store them as reference…</a:t>
            </a:r>
          </a:p>
          <a:p>
            <a:endParaRPr lang="en-US" dirty="0"/>
          </a:p>
          <a:p>
            <a:r>
              <a:rPr lang="en-US" dirty="0"/>
              <a:t>Can you guess if the result went up or down?!</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22</a:t>
            </a:fld>
            <a:endParaRPr lang="en-US"/>
          </a:p>
        </p:txBody>
      </p:sp>
    </p:spTree>
    <p:extLst>
      <p:ext uri="{BB962C8B-B14F-4D97-AF65-F5344CB8AC3E}">
        <p14:creationId xmlns:p14="http://schemas.microsoft.com/office/powerpoint/2010/main" val="135540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beer challenge.</a:t>
            </a:r>
          </a:p>
          <a:p>
            <a:endParaRPr lang="en-US" dirty="0"/>
          </a:p>
          <a:p>
            <a:r>
              <a:rPr lang="en-US" dirty="0"/>
              <a:t>How many beers to how many people up to how much they could drink!</a:t>
            </a:r>
          </a:p>
          <a:p>
            <a:endParaRPr lang="en-US" dirty="0"/>
          </a:p>
          <a:p>
            <a:r>
              <a:rPr lang="en-US" dirty="0"/>
              <a:t>How many combinations are possible with 20 brands of beer?</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a:t>
            </a:fld>
            <a:endParaRPr lang="en-US"/>
          </a:p>
        </p:txBody>
      </p:sp>
    </p:spTree>
    <p:extLst>
      <p:ext uri="{BB962C8B-B14F-4D97-AF65-F5344CB8AC3E}">
        <p14:creationId xmlns:p14="http://schemas.microsoft.com/office/powerpoint/2010/main" val="3220838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Odds aggregation</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23</a:t>
            </a:fld>
            <a:endParaRPr lang="en-US"/>
          </a:p>
        </p:txBody>
      </p:sp>
    </p:spTree>
    <p:extLst>
      <p:ext uri="{BB962C8B-B14F-4D97-AF65-F5344CB8AC3E}">
        <p14:creationId xmlns:p14="http://schemas.microsoft.com/office/powerpoint/2010/main" val="39318747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that sucks… </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24</a:t>
            </a:fld>
            <a:endParaRPr lang="en-US"/>
          </a:p>
        </p:txBody>
      </p:sp>
    </p:spTree>
    <p:extLst>
      <p:ext uri="{BB962C8B-B14F-4D97-AF65-F5344CB8AC3E}">
        <p14:creationId xmlns:p14="http://schemas.microsoft.com/office/powerpoint/2010/main" val="28745559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Odds aggregation</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25</a:t>
            </a:fld>
            <a:endParaRPr lang="en-US"/>
          </a:p>
        </p:txBody>
      </p:sp>
    </p:spTree>
    <p:extLst>
      <p:ext uri="{BB962C8B-B14F-4D97-AF65-F5344CB8AC3E}">
        <p14:creationId xmlns:p14="http://schemas.microsoft.com/office/powerpoint/2010/main" val="26195843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that sucks… we were able to increase the exec time by a factor of 10 by optimizing it to execute less times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let’s remove the boxing…</a:t>
            </a:r>
          </a:p>
          <a:p>
            <a:endParaRPr lang="en-US" dirty="0"/>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26</a:t>
            </a:fld>
            <a:endParaRPr lang="en-US"/>
          </a:p>
        </p:txBody>
      </p:sp>
    </p:spTree>
    <p:extLst>
      <p:ext uri="{BB962C8B-B14F-4D97-AF65-F5344CB8AC3E}">
        <p14:creationId xmlns:p14="http://schemas.microsoft.com/office/powerpoint/2010/main" val="311123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Arrays allocation</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is cheaper to pass arrays are reference and mutate them .. Duh</a:t>
            </a:r>
          </a:p>
          <a:p>
            <a:endParaRPr lang="en-US" dirty="0"/>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27</a:t>
            </a:fld>
            <a:endParaRPr lang="en-US"/>
          </a:p>
        </p:txBody>
      </p:sp>
    </p:spTree>
    <p:extLst>
      <p:ext uri="{BB962C8B-B14F-4D97-AF65-F5344CB8AC3E}">
        <p14:creationId xmlns:p14="http://schemas.microsoft.com/office/powerpoint/2010/main" val="1252740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cheaper to compute than to allocate</a:t>
            </a:r>
          </a:p>
          <a:p>
            <a:endParaRPr lang="en-US" dirty="0"/>
          </a:p>
          <a:p>
            <a:r>
              <a:rPr lang="en-US" dirty="0"/>
              <a:t>1 048 555 arrays of numbers are cheaper than 1 048 555 arrays of boxed values (kind of makes you think about observables here…)</a:t>
            </a:r>
          </a:p>
          <a:p>
            <a:endParaRPr lang="en-US" dirty="0"/>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28</a:t>
            </a:fld>
            <a:endParaRPr lang="en-US"/>
          </a:p>
        </p:txBody>
      </p:sp>
    </p:spTree>
    <p:extLst>
      <p:ext uri="{BB962C8B-B14F-4D97-AF65-F5344CB8AC3E}">
        <p14:creationId xmlns:p14="http://schemas.microsoft.com/office/powerpoint/2010/main" val="31372981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that’s better…</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29</a:t>
            </a:fld>
            <a:endParaRPr lang="en-US"/>
          </a:p>
        </p:txBody>
      </p:sp>
    </p:spTree>
    <p:extLst>
      <p:ext uri="{BB962C8B-B14F-4D97-AF65-F5344CB8AC3E}">
        <p14:creationId xmlns:p14="http://schemas.microsoft.com/office/powerpoint/2010/main" val="223926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Caching is faster than calculating</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30</a:t>
            </a:fld>
            <a:endParaRPr lang="en-US"/>
          </a:p>
        </p:txBody>
      </p:sp>
    </p:spTree>
    <p:extLst>
      <p:ext uri="{BB962C8B-B14F-4D97-AF65-F5344CB8AC3E}">
        <p14:creationId xmlns:p14="http://schemas.microsoft.com/office/powerpoint/2010/main" val="73895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binomial coefficients occur in many areas of mathematics, and especially in </a:t>
            </a:r>
            <a:r>
              <a:rPr lang="en-US" sz="1200" b="0" i="0" u="none" strike="noStrike" kern="1200" dirty="0">
                <a:solidFill>
                  <a:schemeClr val="tx1"/>
                </a:solidFill>
                <a:effectLst/>
                <a:latin typeface="+mn-lt"/>
                <a:ea typeface="+mn-ea"/>
                <a:cs typeface="+mn-cs"/>
                <a:hlinkClick r:id="rId3" tooltip="Combinatorics"/>
              </a:rPr>
              <a:t>combinatorics</a:t>
            </a:r>
            <a:r>
              <a:rPr lang="en-US" sz="1200" b="0" i="0" kern="1200" dirty="0">
                <a:solidFill>
                  <a:schemeClr val="tx1"/>
                </a:solidFill>
                <a:effectLst/>
                <a:latin typeface="+mn-lt"/>
                <a:ea typeface="+mn-ea"/>
                <a:cs typeface="+mn-cs"/>
              </a:rPr>
              <a:t>. The symbol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tbinom</a:t>
            </a:r>
            <a:r>
              <a:rPr lang="en-US" sz="1200" b="0" i="0" kern="1200" dirty="0">
                <a:solidFill>
                  <a:schemeClr val="tx1"/>
                </a:solidFill>
                <a:effectLst/>
                <a:latin typeface="+mn-lt"/>
                <a:ea typeface="+mn-ea"/>
                <a:cs typeface="+mn-cs"/>
              </a:rPr>
              <a:t> {n}{k}}} is usually read as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choose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 because there are {\</a:t>
            </a:r>
            <a:r>
              <a:rPr lang="en-US" sz="1200" b="0" i="0" kern="1200" dirty="0" err="1">
                <a:solidFill>
                  <a:schemeClr val="tx1"/>
                </a:solidFill>
                <a:effectLst/>
                <a:latin typeface="+mn-lt"/>
                <a:ea typeface="+mn-ea"/>
                <a:cs typeface="+mn-cs"/>
              </a:rPr>
              <a:t>displaystyle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tbinom</a:t>
            </a:r>
            <a:r>
              <a:rPr lang="en-US" sz="1200" b="0" i="0" kern="1200" dirty="0">
                <a:solidFill>
                  <a:schemeClr val="tx1"/>
                </a:solidFill>
                <a:effectLst/>
                <a:latin typeface="+mn-lt"/>
                <a:ea typeface="+mn-ea"/>
                <a:cs typeface="+mn-cs"/>
              </a:rPr>
              <a:t> {n}{k}}} ways to choose an (unordered) subset of </a:t>
            </a:r>
            <a:r>
              <a:rPr lang="en-US" sz="1200" b="0" i="1" kern="1200" dirty="0" err="1">
                <a:solidFill>
                  <a:schemeClr val="tx1"/>
                </a:solidFill>
                <a:effectLst/>
                <a:latin typeface="+mn-lt"/>
                <a:ea typeface="+mn-ea"/>
                <a:cs typeface="+mn-cs"/>
              </a:rPr>
              <a:t>k</a:t>
            </a:r>
            <a:r>
              <a:rPr lang="en-US" sz="1200" b="0" i="0" kern="1200" dirty="0" err="1">
                <a:solidFill>
                  <a:schemeClr val="tx1"/>
                </a:solidFill>
                <a:effectLst/>
                <a:latin typeface="+mn-lt"/>
                <a:ea typeface="+mn-ea"/>
                <a:cs typeface="+mn-cs"/>
              </a:rPr>
              <a:t>elements</a:t>
            </a:r>
            <a:r>
              <a:rPr lang="en-US" sz="1200" b="0" i="0" kern="1200" dirty="0">
                <a:solidFill>
                  <a:schemeClr val="tx1"/>
                </a:solidFill>
                <a:effectLst/>
                <a:latin typeface="+mn-lt"/>
                <a:ea typeface="+mn-ea"/>
                <a:cs typeface="+mn-cs"/>
              </a:rPr>
              <a:t> from a fixed set of </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 elements.</a:t>
            </a:r>
            <a:endParaRPr lang="en-US" dirty="0"/>
          </a:p>
          <a:p>
            <a:br>
              <a:rPr lang="en-US" sz="1200" b="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**Dynamic programming**</a:t>
            </a:r>
            <a:r>
              <a:rPr lang="en-US" sz="1200" b="0" kern="1200" dirty="0">
                <a:solidFill>
                  <a:schemeClr val="tx1"/>
                </a:solidFill>
                <a:effectLst/>
                <a:latin typeface="+mn-lt"/>
                <a:ea typeface="+mn-ea"/>
                <a:cs typeface="+mn-cs"/>
              </a:rPr>
              <a:t> (DP) means solving problems recursively by combining the solutions to similar smaller overlapping subproblems, usually using some kind of recurrence relations. (Some people may object to the usage of "overlapping" here. My definition is roughly taken from Wikipedia and Introduction to Algorithm by CLRS.) I will only talk about its usage in writing computer algorithms. Note that an actual implementation of DP might use iterative procedure.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DP is a solution strategy which asks you to find similar smaller subproblems so as to solve big subproblems. It usually includes recurrence relations and memoization.</a:t>
            </a:r>
          </a:p>
          <a:p>
            <a:r>
              <a:rPr lang="en-US" sz="1200" b="0" kern="1200" dirty="0">
                <a:solidFill>
                  <a:schemeClr val="tx1"/>
                </a:solidFill>
                <a:effectLst/>
                <a:latin typeface="+mn-lt"/>
                <a:ea typeface="+mn-ea"/>
                <a:cs typeface="+mn-cs"/>
              </a:rPr>
              <a:t>Memoization is a technique to avoid repeated computation on the same problems. It is special form of caching that caches the return value of a function based on its parameters.</a:t>
            </a:r>
          </a:p>
          <a:p>
            <a:endParaRPr lang="en-US" dirty="0"/>
          </a:p>
          <a:p>
            <a:r>
              <a:rPr lang="en-US" sz="1200" b="1" kern="1200" dirty="0">
                <a:solidFill>
                  <a:schemeClr val="tx1"/>
                </a:solidFill>
                <a:effectLst/>
                <a:latin typeface="+mn-lt"/>
                <a:ea typeface="+mn-ea"/>
                <a:cs typeface="+mn-cs"/>
              </a:rPr>
              <a:t>**Memoization**</a:t>
            </a:r>
            <a:r>
              <a:rPr lang="en-US" sz="1200" b="0" kern="1200" dirty="0">
                <a:solidFill>
                  <a:schemeClr val="tx1"/>
                </a:solidFill>
                <a:effectLst/>
                <a:latin typeface="+mn-lt"/>
                <a:ea typeface="+mn-ea"/>
                <a:cs typeface="+mn-cs"/>
              </a:rPr>
              <a:t> means the optimization technique where you memorize previously computed results, which will be used whenever the same result will be needed.</a:t>
            </a:r>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Memoization comes from the word "</a:t>
            </a:r>
            <a:r>
              <a:rPr lang="en-US" sz="1200" b="0" kern="1200" dirty="0" err="1">
                <a:solidFill>
                  <a:schemeClr val="tx1"/>
                </a:solidFill>
                <a:effectLst/>
                <a:latin typeface="+mn-lt"/>
                <a:ea typeface="+mn-ea"/>
                <a:cs typeface="+mn-cs"/>
              </a:rPr>
              <a:t>memoize</a:t>
            </a:r>
            <a:r>
              <a:rPr lang="en-US" sz="1200" b="0" kern="1200" dirty="0">
                <a:solidFill>
                  <a:schemeClr val="tx1"/>
                </a:solidFill>
                <a:effectLst/>
                <a:latin typeface="+mn-lt"/>
                <a:ea typeface="+mn-ea"/>
                <a:cs typeface="+mn-cs"/>
              </a:rPr>
              <a:t>" or "memorize".</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31</a:t>
            </a:fld>
            <a:endParaRPr lang="en-US"/>
          </a:p>
        </p:txBody>
      </p:sp>
    </p:spTree>
    <p:extLst>
      <p:ext uri="{BB962C8B-B14F-4D97-AF65-F5344CB8AC3E}">
        <p14:creationId xmlns:p14="http://schemas.microsoft.com/office/powerpoint/2010/main" val="135075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results…</a:t>
            </a:r>
          </a:p>
          <a:p>
            <a:endParaRPr lang="en-US" dirty="0"/>
          </a:p>
          <a:p>
            <a:r>
              <a:rPr lang="en-US" dirty="0"/>
              <a:t>Nice property of combinations – things are repeating</a:t>
            </a:r>
          </a:p>
          <a:p>
            <a:endParaRPr lang="en-US" dirty="0"/>
          </a:p>
          <a:p>
            <a:r>
              <a:rPr lang="en-US" dirty="0"/>
              <a:t>2 and 18 out of X give you 190 combos</a:t>
            </a:r>
          </a:p>
          <a:p>
            <a:r>
              <a:rPr lang="en-US" dirty="0"/>
              <a:t>3 and 17 … </a:t>
            </a:r>
          </a:p>
          <a:p>
            <a:endParaRPr lang="en-US" dirty="0"/>
          </a:p>
          <a:p>
            <a:r>
              <a:rPr lang="en-US" dirty="0" err="1"/>
              <a:t>Etc</a:t>
            </a:r>
            <a:r>
              <a:rPr lang="en-US" dirty="0"/>
              <a:t>…</a:t>
            </a:r>
          </a:p>
          <a:p>
            <a:endParaRPr lang="en-US" dirty="0"/>
          </a:p>
          <a:p>
            <a:r>
              <a:rPr lang="en-US" dirty="0"/>
              <a:t>TOTAL COMBOS for all X choose Y:</a:t>
            </a:r>
          </a:p>
          <a:p>
            <a:r>
              <a:rPr lang="en-US" dirty="0"/>
              <a:t>1 048 575 (includes singles and straight)</a:t>
            </a:r>
          </a:p>
          <a:p>
            <a:endParaRPr lang="en-US" dirty="0"/>
          </a:p>
          <a:p>
            <a:r>
              <a:rPr lang="en-US" dirty="0"/>
              <a:t>TOTAL TIME:</a:t>
            </a:r>
          </a:p>
          <a:p>
            <a:r>
              <a:rPr lang="en-US" dirty="0"/>
              <a:t>180.22 </a:t>
            </a:r>
            <a:r>
              <a:rPr lang="en-US" dirty="0" err="1"/>
              <a:t>ms.</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32</a:t>
            </a:fld>
            <a:endParaRPr lang="en-US"/>
          </a:p>
        </p:txBody>
      </p:sp>
    </p:spTree>
    <p:extLst>
      <p:ext uri="{BB962C8B-B14F-4D97-AF65-F5344CB8AC3E}">
        <p14:creationId xmlns:p14="http://schemas.microsoft.com/office/powerpoint/2010/main" val="1056397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sounds simple … </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 in terms of math this is basically: ``` (A * B) + (C * D) ...``` - N number of times</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We need to only calculate all the possible COMBINATIONS out of the set.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Combinations mean, we don’t care about order and we don’t accept repeats in our case …</a:t>
            </a:r>
            <a:endParaRPr lang="en-US" dirty="0"/>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3</a:t>
            </a:fld>
            <a:endParaRPr lang="en-US"/>
          </a:p>
        </p:txBody>
      </p:sp>
    </p:spTree>
    <p:extLst>
      <p:ext uri="{BB962C8B-B14F-4D97-AF65-F5344CB8AC3E}">
        <p14:creationId xmlns:p14="http://schemas.microsoft.com/office/powerpoint/2010/main" val="10520402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wait a second there…</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If we put there 20 beers, this gives us 1 048 575 combinations… WAT?</a:t>
            </a:r>
          </a:p>
          <a:p>
            <a:endParaRPr lang="en-US" dirty="0"/>
          </a:p>
          <a:p>
            <a:r>
              <a:rPr lang="en-US" dirty="0"/>
              <a:t>I need to be able to generate 1 000 000+ combinations and aggregate the odds on the fly … with JS?!?!?!</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4</a:t>
            </a:fld>
            <a:endParaRPr lang="en-US"/>
          </a:p>
        </p:txBody>
      </p:sp>
    </p:spTree>
    <p:extLst>
      <p:ext uri="{BB962C8B-B14F-4D97-AF65-F5344CB8AC3E}">
        <p14:creationId xmlns:p14="http://schemas.microsoft.com/office/powerpoint/2010/main" val="3501466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languages that treat numbers like that…</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5</a:t>
            </a:fld>
            <a:endParaRPr lang="en-US"/>
          </a:p>
        </p:txBody>
      </p:sp>
    </p:spTree>
    <p:extLst>
      <p:ext uri="{BB962C8B-B14F-4D97-AF65-F5344CB8AC3E}">
        <p14:creationId xmlns:p14="http://schemas.microsoft.com/office/powerpoint/2010/main" val="3236190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that moment I already was screaming out in pain and I was rejecting this idea… </a:t>
            </a:r>
          </a:p>
          <a:p>
            <a:endParaRPr lang="en-US" dirty="0"/>
          </a:p>
          <a:p>
            <a:r>
              <a:rPr lang="en-US" dirty="0"/>
              <a:t>After some inspiring conversation with my bottle and…</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7</a:t>
            </a:fld>
            <a:endParaRPr lang="en-US"/>
          </a:p>
        </p:txBody>
      </p:sp>
    </p:spTree>
    <p:extLst>
      <p:ext uri="{BB962C8B-B14F-4D97-AF65-F5344CB8AC3E}">
        <p14:creationId xmlns:p14="http://schemas.microsoft.com/office/powerpoint/2010/main" val="907589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a:t>one alcohol </a:t>
            </a:r>
            <a:r>
              <a:rPr lang="en-US" dirty="0"/>
              <a:t>induced happiness later … I had a new perspective on life …</a:t>
            </a:r>
          </a:p>
          <a:p>
            <a:endParaRPr lang="en-US" dirty="0"/>
          </a:p>
          <a:p>
            <a:r>
              <a:rPr lang="en-US" dirty="0"/>
              <a:t>Let’s calculate all the things …</a:t>
            </a:r>
          </a:p>
          <a:p>
            <a:endParaRPr lang="en-US" dirty="0"/>
          </a:p>
          <a:p>
            <a:r>
              <a:rPr lang="en-US" dirty="0"/>
              <a:t>What are “all the things”?!</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8</a:t>
            </a:fld>
            <a:endParaRPr lang="en-US"/>
          </a:p>
        </p:txBody>
      </p:sp>
    </p:spTree>
    <p:extLst>
      <p:ext uri="{BB962C8B-B14F-4D97-AF65-F5344CB8AC3E}">
        <p14:creationId xmlns:p14="http://schemas.microsoft.com/office/powerpoint/2010/main" val="3569559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said earlier – order doesn’t matter.</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1200" dirty="0">
                <a:solidFill>
                  <a:schemeClr val="tx1"/>
                </a:solidFill>
                <a:effectLst/>
                <a:latin typeface="+mn-lt"/>
                <a:ea typeface="+mn-ea"/>
                <a:cs typeface="+mn-cs"/>
              </a:rPr>
              <a:t>It doesn’t matter because the operations I need to do are </a:t>
            </a:r>
            <a:r>
              <a:rPr lang="en-US" sz="1200" b="1" kern="1200" dirty="0">
                <a:solidFill>
                  <a:schemeClr val="tx1"/>
                </a:solidFill>
                <a:effectLst/>
                <a:latin typeface="+mn-lt"/>
                <a:ea typeface="+mn-ea"/>
                <a:cs typeface="+mn-cs"/>
              </a:rPr>
              <a:t>Commutative</a:t>
            </a:r>
            <a:r>
              <a:rPr lang="en-US" sz="1200" b="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9</a:t>
            </a:fld>
            <a:endParaRPr lang="en-US"/>
          </a:p>
        </p:txBody>
      </p:sp>
    </p:spTree>
    <p:extLst>
      <p:ext uri="{BB962C8B-B14F-4D97-AF65-F5344CB8AC3E}">
        <p14:creationId xmlns:p14="http://schemas.microsoft.com/office/powerpoint/2010/main" val="2009722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let’s prettify this a bit…</a:t>
            </a:r>
          </a:p>
        </p:txBody>
      </p:sp>
      <p:sp>
        <p:nvSpPr>
          <p:cNvPr id="4" name="Slide Number Placeholder 3"/>
          <p:cNvSpPr>
            <a:spLocks noGrp="1"/>
          </p:cNvSpPr>
          <p:nvPr>
            <p:ph type="sldNum" sz="quarter" idx="5"/>
          </p:nvPr>
        </p:nvSpPr>
        <p:spPr/>
        <p:txBody>
          <a:bodyPr/>
          <a:lstStyle/>
          <a:p>
            <a:pPr>
              <a:defRPr/>
            </a:pPr>
            <a:fld id="{7661E4A6-34B9-4E14-B0CE-4104BD2724C9}" type="slidenum">
              <a:rPr lang="en-US" smtClean="0"/>
              <a:pPr>
                <a:defRPr/>
              </a:pPr>
              <a:t>10</a:t>
            </a:fld>
            <a:endParaRPr lang="en-US"/>
          </a:p>
        </p:txBody>
      </p:sp>
    </p:spTree>
    <p:extLst>
      <p:ext uri="{BB962C8B-B14F-4D97-AF65-F5344CB8AC3E}">
        <p14:creationId xmlns:p14="http://schemas.microsoft.com/office/powerpoint/2010/main" val="6691825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304800" y="152400"/>
            <a:ext cx="8534400" cy="762000"/>
          </a:xfrm>
        </p:spPr>
        <p:txBody>
          <a:bodyPr/>
          <a:lstStyle>
            <a:lvl1pPr marL="0" indent="0">
              <a:buNone/>
              <a:defRPr sz="3600" b="1" baseline="0">
                <a:solidFill>
                  <a:schemeClr val="tx1"/>
                </a:solidFill>
                <a:latin typeface="+mj-lt"/>
                <a:cs typeface="Segoe UI" panose="020B0502040204020203" pitchFamily="34" charset="0"/>
              </a:defRPr>
            </a:lvl1pPr>
          </a:lstStyle>
          <a:p>
            <a:pPr lvl="0"/>
            <a:r>
              <a:rPr lang="en-US" dirty="0"/>
              <a:t>var title =</a:t>
            </a:r>
            <a:r>
              <a:rPr lang="bg-BG" dirty="0"/>
              <a:t>           </a:t>
            </a:r>
            <a:r>
              <a:rPr lang="en-US" dirty="0"/>
              <a:t>  </a:t>
            </a:r>
            <a:r>
              <a:rPr lang="bg-BG" dirty="0"/>
              <a:t>;</a:t>
            </a:r>
            <a:endParaRPr lang="en-US" dirty="0"/>
          </a:p>
        </p:txBody>
      </p:sp>
      <p:sp>
        <p:nvSpPr>
          <p:cNvPr id="8" name="Text Placeholder 7"/>
          <p:cNvSpPr>
            <a:spLocks noGrp="1"/>
          </p:cNvSpPr>
          <p:nvPr>
            <p:ph type="body" sz="quarter" idx="11" hasCustomPrompt="1"/>
          </p:nvPr>
        </p:nvSpPr>
        <p:spPr>
          <a:xfrm>
            <a:off x="304800" y="1600200"/>
            <a:ext cx="8534400" cy="3048000"/>
          </a:xfrm>
        </p:spPr>
        <p:txBody>
          <a:bodyPr/>
          <a:lstStyle>
            <a:lvl1pPr marL="0" indent="0">
              <a:buNone/>
              <a:defRPr sz="2800" b="1" baseline="0">
                <a:solidFill>
                  <a:srgbClr val="C00000"/>
                </a:solidFill>
                <a:latin typeface="+mj-lt"/>
                <a:cs typeface="Segoe UI" panose="020B0502040204020203" pitchFamily="34" charset="0"/>
              </a:defRPr>
            </a:lvl1pPr>
          </a:lstStyle>
          <a:p>
            <a:pPr lvl="0"/>
            <a:r>
              <a:rPr lang="en-US" dirty="0" err="1"/>
              <a:t>var</a:t>
            </a:r>
            <a:r>
              <a:rPr lang="en-US" dirty="0"/>
              <a:t> info = {</a:t>
            </a:r>
          </a:p>
          <a:p>
            <a:pPr lvl="0"/>
            <a:r>
              <a:rPr lang="en-US" dirty="0"/>
              <a:t>	name: “”,</a:t>
            </a:r>
          </a:p>
          <a:p>
            <a:pPr lvl="0"/>
            <a:r>
              <a:rPr lang="en-US" dirty="0"/>
              <a:t>	font: “”</a:t>
            </a:r>
          </a:p>
          <a:p>
            <a:pPr lvl="0"/>
            <a:r>
              <a:rPr lang="en-US" dirty="0"/>
              <a:t>	size: “”</a:t>
            </a:r>
          </a:p>
          <a:p>
            <a:pPr lvl="0"/>
            <a:r>
              <a:rPr lang="en-US" dirty="0"/>
              <a:t>};</a:t>
            </a:r>
          </a:p>
          <a:p>
            <a:pPr lvl="0"/>
            <a:endParaRPr lang="en-US" dirty="0"/>
          </a:p>
          <a:p>
            <a:pPr lvl="0"/>
            <a:r>
              <a:rPr lang="en-US" dirty="0"/>
              <a:t>			</a:t>
            </a:r>
          </a:p>
        </p:txBody>
      </p:sp>
      <p:sp>
        <p:nvSpPr>
          <p:cNvPr id="9" name="Text Placeholder 5"/>
          <p:cNvSpPr>
            <a:spLocks noGrp="1"/>
          </p:cNvSpPr>
          <p:nvPr>
            <p:ph type="body" sz="quarter" idx="12" hasCustomPrompt="1"/>
          </p:nvPr>
        </p:nvSpPr>
        <p:spPr>
          <a:xfrm>
            <a:off x="2590800" y="152400"/>
            <a:ext cx="1676400" cy="762000"/>
          </a:xfrm>
        </p:spPr>
        <p:txBody>
          <a:bodyPr/>
          <a:lstStyle>
            <a:lvl1pPr marL="0" indent="0">
              <a:buNone/>
              <a:defRPr sz="3600" b="1" baseline="0">
                <a:solidFill>
                  <a:srgbClr val="C00000"/>
                </a:solidFill>
                <a:latin typeface="Segoe UI" panose="020B0502040204020203" pitchFamily="34" charset="0"/>
                <a:cs typeface="Segoe UI" panose="020B0502040204020203" pitchFamily="34" charset="0"/>
              </a:defRPr>
            </a:lvl1pPr>
          </a:lstStyle>
          <a:p>
            <a:pPr lvl="0"/>
            <a:r>
              <a:rPr lang="en-US" dirty="0"/>
              <a:t>“Title”</a:t>
            </a:r>
          </a:p>
        </p:txBody>
      </p:sp>
      <p:pic>
        <p:nvPicPr>
          <p:cNvPr id="3" name="Picture 2">
            <a:extLst>
              <a:ext uri="{FF2B5EF4-FFF2-40B4-BE49-F238E27FC236}">
                <a16:creationId xmlns:a16="http://schemas.microsoft.com/office/drawing/2014/main" id="{7B49A641-5A5F-43D2-B1F3-04B2FAE29B3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4800" y="5562600"/>
            <a:ext cx="806197" cy="796088"/>
          </a:xfrm>
          <a:prstGeom prst="rect">
            <a:avLst/>
          </a:prstGeom>
        </p:spPr>
      </p:pic>
    </p:spTree>
    <p:extLst>
      <p:ext uri="{BB962C8B-B14F-4D97-AF65-F5344CB8AC3E}">
        <p14:creationId xmlns:p14="http://schemas.microsoft.com/office/powerpoint/2010/main" val="183856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lstStyle>
            <a:lvl1pPr algn="ctr">
              <a:lnSpc>
                <a:spcPct val="100000"/>
              </a:lnSpc>
              <a:defRPr sz="2800" b="0">
                <a:effectLst>
                  <a:outerShdw blurRad="50800" dist="25400" dir="5400000" algn="t" rotWithShape="0">
                    <a:prstClr val="black">
                      <a:alpha val="25000"/>
                    </a:prstClr>
                  </a:outerShdw>
                </a:effectLst>
              </a:defRPr>
            </a:lvl1pPr>
          </a:lstStyle>
          <a:p>
            <a:r>
              <a:rPr lang="en-US" dirty="0"/>
              <a:t>Click to edit Master title style</a:t>
            </a:r>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5"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6"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7"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Mystery talk</a:t>
            </a:r>
          </a:p>
        </p:txBody>
      </p:sp>
    </p:spTree>
    <p:extLst>
      <p:ext uri="{BB962C8B-B14F-4D97-AF65-F5344CB8AC3E}">
        <p14:creationId xmlns:p14="http://schemas.microsoft.com/office/powerpoint/2010/main" val="143133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6400" y="76200"/>
            <a:ext cx="5711824" cy="895350"/>
          </a:xfrm>
        </p:spPr>
        <p:txBody>
          <a:bodyPr/>
          <a:lstStyle>
            <a:lvl1pPr algn="ctr">
              <a:lnSpc>
                <a:spcPct val="100000"/>
              </a:lnSpc>
              <a:defRPr sz="2800" b="0"/>
            </a:lvl1pPr>
          </a:lstStyle>
          <a:p>
            <a:r>
              <a:rPr lang="en-US"/>
              <a:t>Click to edit Master title style</a:t>
            </a:r>
            <a:endParaRPr lang="en-US" dirty="0"/>
          </a:p>
        </p:txBody>
      </p:sp>
      <p:sp>
        <p:nvSpPr>
          <p:cNvPr id="3" name="Picture Placeholder 2"/>
          <p:cNvSpPr>
            <a:spLocks noGrp="1"/>
          </p:cNvSpPr>
          <p:nvPr>
            <p:ph type="pic" idx="1"/>
          </p:nvPr>
        </p:nvSpPr>
        <p:spPr>
          <a:xfrm>
            <a:off x="1524000" y="990600"/>
            <a:ext cx="6054724" cy="4541044"/>
          </a:xfrm>
          <a:ln w="76200">
            <a:solidFill>
              <a:schemeClr val="bg1"/>
            </a:solidFill>
          </a:ln>
          <a:effectLst>
            <a:outerShdw blurRad="88900" dist="50800" dir="5400000" algn="ctr" rotWithShape="0">
              <a:srgbClr val="000000">
                <a:alpha val="25000"/>
              </a:srgbClr>
            </a:outerShdw>
          </a:effectLst>
        </p:spPr>
        <p:txBody>
          <a:bodyPr rtlCol="0">
            <a:norm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p>
        </p:txBody>
      </p:sp>
      <p:sp>
        <p:nvSpPr>
          <p:cNvPr id="4" name="Text Placeholder 3"/>
          <p:cNvSpPr>
            <a:spLocks noGrp="1"/>
          </p:cNvSpPr>
          <p:nvPr>
            <p:ph type="body" sz="half" idx="2"/>
          </p:nvPr>
        </p:nvSpPr>
        <p:spPr>
          <a:xfrm>
            <a:off x="1676400" y="563880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5"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6"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7"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Mystery talk</a:t>
            </a:r>
          </a:p>
        </p:txBody>
      </p:sp>
    </p:spTree>
    <p:extLst>
      <p:ext uri="{BB962C8B-B14F-4D97-AF65-F5344CB8AC3E}">
        <p14:creationId xmlns:p14="http://schemas.microsoft.com/office/powerpoint/2010/main" val="11789185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
          <p:cNvSpPr>
            <a:spLocks noGrp="1"/>
          </p:cNvSpPr>
          <p:nvPr>
            <p:ph type="title"/>
          </p:nvPr>
        </p:nvSpPr>
        <p:spPr>
          <a:xfrm>
            <a:off x="762000" y="-1"/>
            <a:ext cx="8381999" cy="942975"/>
          </a:xfrm>
        </p:spPr>
        <p:txBody>
          <a:bodyPr/>
          <a:lstStyle>
            <a:lvl1pPr algn="l">
              <a:defRPr sz="3600"/>
            </a:lvl1pPr>
          </a:lstStyle>
          <a:p>
            <a:r>
              <a:rPr lang="en-US" dirty="0"/>
              <a:t>Click to edit Master title style</a:t>
            </a:r>
          </a:p>
        </p:txBody>
      </p:sp>
      <p:sp>
        <p:nvSpPr>
          <p:cNvPr id="15" name="Rectangle 14"/>
          <p:cNvSpPr/>
          <p:nvPr userDrawn="1"/>
        </p:nvSpPr>
        <p:spPr>
          <a:xfrm>
            <a:off x="0" y="438150"/>
            <a:ext cx="762000" cy="3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21"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22"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Mystery talk</a:t>
            </a:r>
          </a:p>
        </p:txBody>
      </p:sp>
    </p:spTree>
    <p:extLst>
      <p:ext uri="{BB962C8B-B14F-4D97-AF65-F5344CB8AC3E}">
        <p14:creationId xmlns:p14="http://schemas.microsoft.com/office/powerpoint/2010/main" val="38505588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9"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3"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Mystery talk</a:t>
            </a:r>
          </a:p>
        </p:txBody>
      </p:sp>
    </p:spTree>
    <p:extLst>
      <p:ext uri="{BB962C8B-B14F-4D97-AF65-F5344CB8AC3E}">
        <p14:creationId xmlns:p14="http://schemas.microsoft.com/office/powerpoint/2010/main" val="1017270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
        <p:nvSpPr>
          <p:cNvPr id="2" name="Title 1"/>
          <p:cNvSpPr>
            <a:spLocks noGrp="1"/>
          </p:cNvSpPr>
          <p:nvPr>
            <p:ph type="title"/>
          </p:nvPr>
        </p:nvSpPr>
        <p:spPr>
          <a:xfrm>
            <a:off x="914400" y="-76201"/>
            <a:ext cx="8381999" cy="914401"/>
          </a:xfrm>
        </p:spPr>
        <p:txBody>
          <a:bodyPr/>
          <a:lstStyle>
            <a:lvl1pPr algn="l">
              <a:defRPr sz="3600"/>
            </a:lvl1pPr>
          </a:lstStyle>
          <a:p>
            <a:r>
              <a:rPr lang="en-US" dirty="0"/>
              <a:t>Click to edit Master title style</a:t>
            </a:r>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5"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7"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Mystery talk</a:t>
            </a:r>
          </a:p>
        </p:txBody>
      </p:sp>
    </p:spTree>
    <p:extLst>
      <p:ext uri="{BB962C8B-B14F-4D97-AF65-F5344CB8AC3E}">
        <p14:creationId xmlns:p14="http://schemas.microsoft.com/office/powerpoint/2010/main" val="3124419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80975" y="180975"/>
            <a:ext cx="657225" cy="657225"/>
          </a:xfrm>
          <a:prstGeom prst="rect">
            <a:avLst/>
          </a:prstGeom>
        </p:spPr>
      </p:pic>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5"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7"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Mystery talk</a:t>
            </a:r>
          </a:p>
        </p:txBody>
      </p:sp>
      <p:sp>
        <p:nvSpPr>
          <p:cNvPr id="10" name="Title 1"/>
          <p:cNvSpPr txBox="1">
            <a:spLocks/>
          </p:cNvSpPr>
          <p:nvPr userDrawn="1"/>
        </p:nvSpPr>
        <p:spPr>
          <a:xfrm>
            <a:off x="914401" y="-1"/>
            <a:ext cx="8381999" cy="838201"/>
          </a:xfrm>
          <a:prstGeom prst="rect">
            <a:avLst/>
          </a:prstGeom>
        </p:spPr>
        <p:txBody>
          <a:bodyPr vert="horz" lIns="91440" tIns="45720" rIns="91440" bIns="45720" rtlCol="0" anchor="b">
            <a:noAutofit/>
          </a:bodyPr>
          <a:lstStyle>
            <a:lvl1pPr algn="l" rtl="0" eaLnBrk="0" fontAlgn="base" hangingPunct="0">
              <a:lnSpc>
                <a:spcPts val="5800"/>
              </a:lnSpc>
              <a:spcBef>
                <a:spcPct val="0"/>
              </a:spcBef>
              <a:spcAft>
                <a:spcPct val="0"/>
              </a:spcAft>
              <a:defRPr sz="3600" kern="1200">
                <a:solidFill>
                  <a:schemeClr val="tx2"/>
                </a:solidFill>
                <a:effectLst>
                  <a:outerShdw blurRad="63500" dist="38100" dir="5400000" algn="t" rotWithShape="0">
                    <a:prstClr val="black">
                      <a:alpha val="25000"/>
                    </a:prstClr>
                  </a:outerShdw>
                </a:effectLst>
                <a:latin typeface="+mj-lt"/>
                <a:ea typeface="+mj-ea"/>
                <a:cs typeface="Segoe UI" pitchFamily="34" charset="0"/>
              </a:defRPr>
            </a:lvl1pPr>
            <a:lvl2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2pPr>
            <a:lvl3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3pPr>
            <a:lvl4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4pPr>
            <a:lvl5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5pPr>
            <a:lvl6pPr marL="457200" algn="ctr" rtl="0" fontAlgn="base">
              <a:lnSpc>
                <a:spcPts val="5800"/>
              </a:lnSpc>
              <a:spcBef>
                <a:spcPct val="0"/>
              </a:spcBef>
              <a:spcAft>
                <a:spcPct val="0"/>
              </a:spcAft>
              <a:defRPr sz="5400">
                <a:solidFill>
                  <a:schemeClr val="tx2"/>
                </a:solidFill>
                <a:latin typeface="Palatino Linotype" pitchFamily="18" charset="0"/>
              </a:defRPr>
            </a:lvl6pPr>
            <a:lvl7pPr marL="914400" algn="ctr" rtl="0" fontAlgn="base">
              <a:lnSpc>
                <a:spcPts val="5800"/>
              </a:lnSpc>
              <a:spcBef>
                <a:spcPct val="0"/>
              </a:spcBef>
              <a:spcAft>
                <a:spcPct val="0"/>
              </a:spcAft>
              <a:defRPr sz="5400">
                <a:solidFill>
                  <a:schemeClr val="tx2"/>
                </a:solidFill>
                <a:latin typeface="Palatino Linotype" pitchFamily="18" charset="0"/>
              </a:defRPr>
            </a:lvl7pPr>
            <a:lvl8pPr marL="1371600" algn="ctr" rtl="0" fontAlgn="base">
              <a:lnSpc>
                <a:spcPts val="5800"/>
              </a:lnSpc>
              <a:spcBef>
                <a:spcPct val="0"/>
              </a:spcBef>
              <a:spcAft>
                <a:spcPct val="0"/>
              </a:spcAft>
              <a:defRPr sz="5400">
                <a:solidFill>
                  <a:schemeClr val="tx2"/>
                </a:solidFill>
                <a:latin typeface="Palatino Linotype" pitchFamily="18" charset="0"/>
              </a:defRPr>
            </a:lvl8pPr>
            <a:lvl9pPr marL="1828800" algn="ctr" rtl="0" fontAlgn="base">
              <a:lnSpc>
                <a:spcPts val="5800"/>
              </a:lnSpc>
              <a:spcBef>
                <a:spcPct val="0"/>
              </a:spcBef>
              <a:spcAft>
                <a:spcPct val="0"/>
              </a:spcAft>
              <a:defRPr sz="5400">
                <a:solidFill>
                  <a:schemeClr val="tx2"/>
                </a:solidFill>
                <a:latin typeface="Palatino Linotype" pitchFamily="18" charset="0"/>
              </a:defRPr>
            </a:lvl9pPr>
          </a:lstStyle>
          <a:p>
            <a:r>
              <a:rPr lang="en-US" sz="4400" dirty="0">
                <a:solidFill>
                  <a:schemeClr val="tx1"/>
                </a:solidFill>
              </a:rPr>
              <a:t>agenda();</a:t>
            </a:r>
          </a:p>
        </p:txBody>
      </p:sp>
    </p:spTree>
    <p:extLst>
      <p:ext uri="{BB962C8B-B14F-4D97-AF65-F5344CB8AC3E}">
        <p14:creationId xmlns:p14="http://schemas.microsoft.com/office/powerpoint/2010/main" val="356343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371600"/>
            <a:ext cx="7772400" cy="2505075"/>
          </a:xfrm>
        </p:spPr>
        <p:txBody>
          <a:bodyPr/>
          <a:lstStyle>
            <a:lvl1pPr algn="ctr" defTabSz="914400" rtl="0" eaLnBrk="1" latinLnBrk="0" hangingPunct="1">
              <a:lnSpc>
                <a:spcPct val="100000"/>
              </a:lnSpc>
              <a:spcBef>
                <a:spcPct val="0"/>
              </a:spcBef>
              <a:buNone/>
              <a:defRPr lang="en-US" sz="4800" b="1" kern="1200" dirty="0" smtClean="0">
                <a:solidFill>
                  <a:schemeClr val="bg1"/>
                </a:solidFill>
                <a:effectLst/>
                <a:latin typeface="+mj-lt"/>
                <a:ea typeface="+mj-ea"/>
                <a:cs typeface="Segoe UI" panose="020B0502040204020203" pitchFamily="34" charset="0"/>
              </a:defRPr>
            </a:lvl1pPr>
          </a:lstStyle>
          <a:p>
            <a:r>
              <a:rPr lang="en-US" dirty="0"/>
              <a:t>Section Title</a:t>
            </a:r>
          </a:p>
        </p:txBody>
      </p:sp>
      <p:sp>
        <p:nvSpPr>
          <p:cNvPr id="3" name="Text Placeholder 2"/>
          <p:cNvSpPr>
            <a:spLocks noGrp="1"/>
          </p:cNvSpPr>
          <p:nvPr>
            <p:ph type="body" idx="1" hasCustomPrompt="1"/>
          </p:nvPr>
        </p:nvSpPr>
        <p:spPr>
          <a:xfrm>
            <a:off x="722313" y="4068763"/>
            <a:ext cx="7772400" cy="1131887"/>
          </a:xfrm>
        </p:spPr>
        <p:txBody>
          <a:bodyPr/>
          <a:lstStyle>
            <a:lvl1pPr marL="0" indent="0" algn="ctr">
              <a:buNone/>
              <a:defRPr sz="20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Subtitle text</a:t>
            </a:r>
          </a:p>
        </p:txBody>
      </p:sp>
    </p:spTree>
    <p:extLst>
      <p:ext uri="{BB962C8B-B14F-4D97-AF65-F5344CB8AC3E}">
        <p14:creationId xmlns:p14="http://schemas.microsoft.com/office/powerpoint/2010/main" val="734618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600200"/>
            <a:ext cx="4038600" cy="4525963"/>
          </a:xfrm>
        </p:spPr>
        <p:txBody>
          <a:bodyPr/>
          <a:lstStyle>
            <a:lvl1pPr>
              <a:buClr>
                <a:srgbClr val="00B0F0"/>
              </a:buClr>
              <a:defRPr sz="2400"/>
            </a:lvl1pPr>
            <a:lvl2pPr>
              <a:buClr>
                <a:srgbClr val="00B0F0"/>
              </a:buClr>
              <a:defRPr sz="1600"/>
            </a:lvl2pPr>
            <a:lvl3pPr>
              <a:buClr>
                <a:srgbClr val="00B0F0"/>
              </a:buClr>
              <a:defRPr sz="1600"/>
            </a:lvl3pPr>
            <a:lvl4pPr>
              <a:buClr>
                <a:srgbClr val="00B0F0"/>
              </a:buClr>
              <a:defRPr sz="1600"/>
            </a:lvl4pPr>
            <a:lvl5pPr>
              <a:buClr>
                <a:srgbClr val="00B0F0"/>
              </a:buCl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p:cNvSpPr>
            <a:spLocks noGrp="1"/>
          </p:cNvSpPr>
          <p:nvPr>
            <p:ph sz="quarter" idx="13"/>
          </p:nvPr>
        </p:nvSpPr>
        <p:spPr>
          <a:xfrm>
            <a:off x="365760" y="1600200"/>
            <a:ext cx="4041648" cy="4526280"/>
          </a:xfrm>
        </p:spPr>
        <p:txBody>
          <a:bodyPr/>
          <a:lstStyle>
            <a:lvl1pPr>
              <a:buClr>
                <a:schemeClr val="accent5"/>
              </a:buClr>
              <a:defRPr/>
            </a:lvl1pPr>
            <a:lvl2pPr>
              <a:buClr>
                <a:schemeClr val="accent5"/>
              </a:buClr>
              <a:defRPr/>
            </a:lvl2pPr>
            <a:lvl3pPr>
              <a:buClr>
                <a:schemeClr val="accent5"/>
              </a:buClr>
              <a:defRPr/>
            </a:lvl3pPr>
            <a:lvl4pPr>
              <a:buClr>
                <a:schemeClr val="accent5"/>
              </a:buClr>
              <a:defRPr/>
            </a:lvl4pPr>
            <a:lvl5pPr>
              <a:buClr>
                <a:schemeClr val="accent5"/>
              </a:buCl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itle 1"/>
          <p:cNvSpPr>
            <a:spLocks noGrp="1"/>
          </p:cNvSpPr>
          <p:nvPr>
            <p:ph type="title"/>
          </p:nvPr>
        </p:nvSpPr>
        <p:spPr>
          <a:xfrm>
            <a:off x="914401" y="-152400"/>
            <a:ext cx="8381999" cy="942975"/>
          </a:xfrm>
        </p:spPr>
        <p:txBody>
          <a:bodyPr/>
          <a:lstStyle>
            <a:lvl1pPr algn="l">
              <a:defRPr sz="3600"/>
            </a:lvl1pPr>
          </a:lstStyle>
          <a:p>
            <a:r>
              <a:rPr lang="en-US" dirty="0"/>
              <a:t>Click to edit Master title style</a:t>
            </a:r>
          </a:p>
        </p:txBody>
      </p:sp>
      <p:sp>
        <p:nvSpPr>
          <p:cNvPr id="21"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	</a:t>
            </a:r>
          </a:p>
        </p:txBody>
      </p:sp>
      <p:sp>
        <p:nvSpPr>
          <p:cNvPr id="22"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23"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Mystery talk</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Tree>
    <p:extLst>
      <p:ext uri="{BB962C8B-B14F-4D97-AF65-F5344CB8AC3E}">
        <p14:creationId xmlns:p14="http://schemas.microsoft.com/office/powerpoint/2010/main" val="37316497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10"/>
          <p:cNvSpPr>
            <a:spLocks noGrp="1"/>
          </p:cNvSpPr>
          <p:nvPr>
            <p:ph sz="quarter" idx="13"/>
          </p:nvPr>
        </p:nvSpPr>
        <p:spPr>
          <a:xfrm>
            <a:off x="457200" y="2212848"/>
            <a:ext cx="4041648" cy="3913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914401" y="-152400"/>
            <a:ext cx="8381999" cy="942975"/>
          </a:xfrm>
        </p:spPr>
        <p:txBody>
          <a:bodyPr/>
          <a:lstStyle>
            <a:lvl1pPr algn="l">
              <a:defRPr sz="3600"/>
            </a:lvl1pPr>
          </a:lstStyle>
          <a:p>
            <a:r>
              <a:rPr lang="en-US" dirty="0"/>
              <a:t>Click to edit Master title style</a:t>
            </a:r>
          </a:p>
        </p:txBody>
      </p:sp>
      <p:sp>
        <p:nvSpPr>
          <p:cNvPr id="21"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22"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23"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Mystery talk</a:t>
            </a: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Tree>
    <p:extLst>
      <p:ext uri="{BB962C8B-B14F-4D97-AF65-F5344CB8AC3E}">
        <p14:creationId xmlns:p14="http://schemas.microsoft.com/office/powerpoint/2010/main" val="4138193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ext Placeholder 11"/>
          <p:cNvSpPr>
            <a:spLocks noGrp="1"/>
          </p:cNvSpPr>
          <p:nvPr>
            <p:ph type="body" sz="quarter" idx="10" hasCustomPrompt="1"/>
          </p:nvPr>
        </p:nvSpPr>
        <p:spPr>
          <a:xfrm>
            <a:off x="4762" y="6400800"/>
            <a:ext cx="1143000" cy="304800"/>
          </a:xfrm>
        </p:spPr>
        <p:txBody>
          <a:bodyPr/>
          <a:lstStyle>
            <a:lvl1pPr marL="0" indent="0">
              <a:buNone/>
              <a:defRPr sz="1400" baseline="0">
                <a:solidFill>
                  <a:schemeClr val="bg1"/>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[First name]</a:t>
            </a:r>
          </a:p>
        </p:txBody>
      </p:sp>
      <p:sp>
        <p:nvSpPr>
          <p:cNvPr id="11" name="Text Placeholder 13"/>
          <p:cNvSpPr>
            <a:spLocks noGrp="1"/>
          </p:cNvSpPr>
          <p:nvPr>
            <p:ph type="body" sz="quarter" idx="11" hasCustomPrompt="1"/>
          </p:nvPr>
        </p:nvSpPr>
        <p:spPr>
          <a:xfrm>
            <a:off x="1143000" y="6400800"/>
            <a:ext cx="1676400" cy="304800"/>
          </a:xfrm>
        </p:spPr>
        <p:txBody>
          <a:bodyPr/>
          <a:lstStyle>
            <a:lvl1pPr marL="0" indent="0">
              <a:buNone/>
              <a:defRPr sz="1600" b="1" baseline="0">
                <a:solidFill>
                  <a:schemeClr val="bg1"/>
                </a:solidFill>
              </a:defRPr>
            </a:lvl1pPr>
          </a:lstStyle>
          <a:p>
            <a:pPr lvl="0"/>
            <a:r>
              <a:rPr lang="en-US" dirty="0"/>
              <a:t>Last Name</a:t>
            </a:r>
          </a:p>
        </p:txBody>
      </p:sp>
      <p:sp>
        <p:nvSpPr>
          <p:cNvPr id="12" name="Text Placeholder 15"/>
          <p:cNvSpPr>
            <a:spLocks noGrp="1"/>
          </p:cNvSpPr>
          <p:nvPr>
            <p:ph type="body" sz="quarter" idx="13" hasCustomPrompt="1"/>
          </p:nvPr>
        </p:nvSpPr>
        <p:spPr>
          <a:xfrm>
            <a:off x="3810000" y="6400800"/>
            <a:ext cx="3276600" cy="304800"/>
          </a:xfrm>
        </p:spPr>
        <p:txBody>
          <a:bodyPr/>
          <a:lstStyle>
            <a:lvl1pPr marL="0" indent="0" algn="r">
              <a:buNone/>
              <a:defRPr sz="1400" baseline="0">
                <a:solidFill>
                  <a:schemeClr val="bg1"/>
                </a:solidFill>
              </a:defRPr>
            </a:lvl1pPr>
          </a:lstStyle>
          <a:p>
            <a:pPr lvl="0"/>
            <a:r>
              <a:rPr lang="en-US" dirty="0"/>
              <a:t>Session Title goes here</a:t>
            </a:r>
          </a:p>
        </p:txBody>
      </p:sp>
      <p:sp>
        <p:nvSpPr>
          <p:cNvPr id="15" name="Title 1"/>
          <p:cNvSpPr>
            <a:spLocks noGrp="1"/>
          </p:cNvSpPr>
          <p:nvPr>
            <p:ph type="title"/>
          </p:nvPr>
        </p:nvSpPr>
        <p:spPr>
          <a:xfrm>
            <a:off x="914401" y="-152400"/>
            <a:ext cx="8381999" cy="942975"/>
          </a:xfrm>
        </p:spPr>
        <p:txBody>
          <a:bodyPr/>
          <a:lstStyle>
            <a:lvl1pPr algn="l">
              <a:defRPr sz="3600"/>
            </a:lvl1pPr>
          </a:lstStyle>
          <a:p>
            <a:r>
              <a:rPr lang="en-US" dirty="0"/>
              <a:t>Click to edit Master 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Tree>
    <p:extLst>
      <p:ext uri="{BB962C8B-B14F-4D97-AF65-F5344CB8AC3E}">
        <p14:creationId xmlns:p14="http://schemas.microsoft.com/office/powerpoint/2010/main" val="3802212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ponsors/Resources">
    <p:spTree>
      <p:nvGrpSpPr>
        <p:cNvPr id="1" name=""/>
        <p:cNvGrpSpPr/>
        <p:nvPr/>
      </p:nvGrpSpPr>
      <p:grpSpPr>
        <a:xfrm>
          <a:off x="0" y="0"/>
          <a:ext cx="0" cy="0"/>
          <a:chOff x="0" y="0"/>
          <a:chExt cx="0" cy="0"/>
        </a:xfrm>
      </p:grpSpPr>
      <p:sp>
        <p:nvSpPr>
          <p:cNvPr id="15" name="Title 1"/>
          <p:cNvSpPr>
            <a:spLocks noGrp="1"/>
          </p:cNvSpPr>
          <p:nvPr>
            <p:ph type="title"/>
          </p:nvPr>
        </p:nvSpPr>
        <p:spPr>
          <a:xfrm>
            <a:off x="914401" y="-152400"/>
            <a:ext cx="8381999" cy="942975"/>
          </a:xfrm>
        </p:spPr>
        <p:txBody>
          <a:bodyPr/>
          <a:lstStyle>
            <a:lvl1pPr algn="l">
              <a:defRPr sz="3600"/>
            </a:lvl1pPr>
          </a:lstStyle>
          <a:p>
            <a:r>
              <a:rPr lang="en-US" dirty="0"/>
              <a:t>Click to edit Master title style</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52400" y="171450"/>
            <a:ext cx="666750" cy="666750"/>
          </a:xfrm>
          <a:prstGeom prst="rect">
            <a:avLst/>
          </a:prstGeom>
        </p:spPr>
      </p:pic>
    </p:spTree>
    <p:extLst>
      <p:ext uri="{BB962C8B-B14F-4D97-AF65-F5344CB8AC3E}">
        <p14:creationId xmlns:p14="http://schemas.microsoft.com/office/powerpoint/2010/main" val="884165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2" name="Text Placeholder 11"/>
          <p:cNvSpPr>
            <a:spLocks noGrp="1"/>
          </p:cNvSpPr>
          <p:nvPr>
            <p:ph type="body" sz="quarter" idx="10" hasCustomPrompt="1"/>
          </p:nvPr>
        </p:nvSpPr>
        <p:spPr>
          <a:xfrm>
            <a:off x="80962" y="6459539"/>
            <a:ext cx="1138238" cy="304800"/>
          </a:xfrm>
        </p:spPr>
        <p:txBody>
          <a:bodyPr/>
          <a:lstStyle>
            <a:lvl1pPr marL="0" indent="0">
              <a:buNone/>
              <a:defRPr sz="1400" baseline="0">
                <a:solidFill>
                  <a:schemeClr val="tx1">
                    <a:lumMod val="50000"/>
                    <a:lumOff val="50000"/>
                  </a:schemeClr>
                </a:solidFill>
              </a:defRPr>
            </a:lvl1pPr>
            <a:lvl2pPr>
              <a:defRPr sz="1200">
                <a:solidFill>
                  <a:schemeClr val="bg1"/>
                </a:solidFill>
              </a:defRPr>
            </a:lvl2pPr>
            <a:lvl3pPr>
              <a:defRPr sz="1200">
                <a:solidFill>
                  <a:schemeClr val="bg1"/>
                </a:solidFill>
              </a:defRPr>
            </a:lvl3pPr>
            <a:lvl4pPr>
              <a:defRPr sz="1200">
                <a:solidFill>
                  <a:schemeClr val="bg1"/>
                </a:solidFill>
              </a:defRPr>
            </a:lvl4pPr>
            <a:lvl5pPr>
              <a:defRPr sz="1200">
                <a:solidFill>
                  <a:schemeClr val="bg1"/>
                </a:solidFill>
              </a:defRPr>
            </a:lvl5pPr>
          </a:lstStyle>
          <a:p>
            <a:pPr lvl="0"/>
            <a:r>
              <a:rPr lang="en-US" dirty="0"/>
              <a:t>Martin</a:t>
            </a:r>
          </a:p>
        </p:txBody>
      </p:sp>
      <p:sp>
        <p:nvSpPr>
          <p:cNvPr id="13" name="Text Placeholder 13"/>
          <p:cNvSpPr>
            <a:spLocks noGrp="1"/>
          </p:cNvSpPr>
          <p:nvPr>
            <p:ph type="body" sz="quarter" idx="11" hasCustomPrompt="1"/>
          </p:nvPr>
        </p:nvSpPr>
        <p:spPr>
          <a:xfrm>
            <a:off x="1219200" y="6459539"/>
            <a:ext cx="1676400" cy="304800"/>
          </a:xfrm>
        </p:spPr>
        <p:txBody>
          <a:bodyPr/>
          <a:lstStyle>
            <a:lvl1pPr marL="0" indent="0">
              <a:buNone/>
              <a:defRPr sz="1600" b="1" baseline="0">
                <a:solidFill>
                  <a:schemeClr val="tx1">
                    <a:lumMod val="50000"/>
                    <a:lumOff val="50000"/>
                  </a:schemeClr>
                </a:solidFill>
              </a:defRPr>
            </a:lvl1pPr>
          </a:lstStyle>
          <a:p>
            <a:pPr lvl="0"/>
            <a:r>
              <a:rPr lang="en-US" dirty="0"/>
              <a:t>Chaov</a:t>
            </a:r>
          </a:p>
        </p:txBody>
      </p:sp>
      <p:sp>
        <p:nvSpPr>
          <p:cNvPr id="14" name="Text Placeholder 15"/>
          <p:cNvSpPr>
            <a:spLocks noGrp="1"/>
          </p:cNvSpPr>
          <p:nvPr>
            <p:ph type="body" sz="quarter" idx="12" hasCustomPrompt="1"/>
          </p:nvPr>
        </p:nvSpPr>
        <p:spPr>
          <a:xfrm>
            <a:off x="3886200" y="6459539"/>
            <a:ext cx="3276600" cy="304800"/>
          </a:xfrm>
        </p:spPr>
        <p:txBody>
          <a:bodyPr/>
          <a:lstStyle>
            <a:lvl1pPr marL="0" indent="0" algn="r">
              <a:buNone/>
              <a:defRPr sz="1400" baseline="0">
                <a:solidFill>
                  <a:schemeClr val="tx1">
                    <a:lumMod val="50000"/>
                    <a:lumOff val="50000"/>
                  </a:schemeClr>
                </a:solidFill>
              </a:defRPr>
            </a:lvl1pPr>
          </a:lstStyle>
          <a:p>
            <a:pPr lvl="0"/>
            <a:r>
              <a:rPr lang="en-US" dirty="0"/>
              <a:t>Mystery talk</a:t>
            </a:r>
          </a:p>
        </p:txBody>
      </p:sp>
    </p:spTree>
    <p:extLst>
      <p:ext uri="{BB962C8B-B14F-4D97-AF65-F5344CB8AC3E}">
        <p14:creationId xmlns:p14="http://schemas.microsoft.com/office/powerpoint/2010/main" val="1865123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 name="TextBox 4"/>
          <p:cNvSpPr txBox="1"/>
          <p:nvPr userDrawn="1"/>
        </p:nvSpPr>
        <p:spPr>
          <a:xfrm>
            <a:off x="7848600" y="6490704"/>
            <a:ext cx="1371600" cy="338554"/>
          </a:xfrm>
          <a:prstGeom prst="rect">
            <a:avLst/>
          </a:prstGeom>
          <a:noFill/>
        </p:spPr>
        <p:txBody>
          <a:bodyPr wrap="square" rtlCol="0">
            <a:spAutoFit/>
          </a:bodyPr>
          <a:lstStyle/>
          <a:p>
            <a:r>
              <a:rPr lang="en-US" sz="1600" b="0" baseline="0" dirty="0">
                <a:solidFill>
                  <a:schemeClr val="bg1"/>
                </a:solidFill>
                <a:effectLst/>
                <a:latin typeface="+mn-lt"/>
              </a:rPr>
              <a:t>Aug 1, 2019</a:t>
            </a:r>
            <a:endParaRPr lang="en-US" sz="1600" b="0" dirty="0">
              <a:solidFill>
                <a:schemeClr val="bg1"/>
              </a:solidFill>
              <a:effectLst/>
              <a:latin typeface="+mn-lt"/>
            </a:endParaRPr>
          </a:p>
        </p:txBody>
      </p:sp>
      <p:pic>
        <p:nvPicPr>
          <p:cNvPr id="6" name="Picture 5">
            <a:extLst>
              <a:ext uri="{FF2B5EF4-FFF2-40B4-BE49-F238E27FC236}">
                <a16:creationId xmlns:a16="http://schemas.microsoft.com/office/drawing/2014/main" id="{319B6F74-4DBC-4286-8F23-1AAC18557326}"/>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039100" y="5562600"/>
            <a:ext cx="876133" cy="876133"/>
          </a:xfrm>
          <a:prstGeom prst="rect">
            <a:avLst/>
          </a:prstGeom>
        </p:spPr>
      </p:pic>
    </p:spTree>
  </p:cSld>
  <p:clrMap bg1="lt1" tx1="dk1" bg2="lt2" tx2="dk2" accent1="accent1" accent2="accent2" accent3="accent3" accent4="accent4" accent5="accent5" accent6="accent6" hlink="hlink" folHlink="folHlink"/>
  <p:sldLayoutIdLst>
    <p:sldLayoutId id="2147483981" r:id="rId1"/>
    <p:sldLayoutId id="2147483982" r:id="rId2"/>
    <p:sldLayoutId id="2147483992" r:id="rId3"/>
    <p:sldLayoutId id="2147483983" r:id="rId4"/>
    <p:sldLayoutId id="2147483984" r:id="rId5"/>
    <p:sldLayoutId id="2147483985" r:id="rId6"/>
    <p:sldLayoutId id="2147483986" r:id="rId7"/>
    <p:sldLayoutId id="2147483993" r:id="rId8"/>
    <p:sldLayoutId id="2147483987" r:id="rId9"/>
    <p:sldLayoutId id="2147483988" r:id="rId10"/>
    <p:sldLayoutId id="2147483989" r:id="rId11"/>
    <p:sldLayoutId id="2147483990" r:id="rId12"/>
    <p:sldLayoutId id="2147483991" r:id="rId13"/>
  </p:sldLayoutIdLst>
  <p:txStyles>
    <p:titleStyle>
      <a:lvl1pPr algn="ctr" rtl="0" eaLnBrk="0" fontAlgn="base" hangingPunct="0">
        <a:lnSpc>
          <a:spcPts val="5800"/>
        </a:lnSpc>
        <a:spcBef>
          <a:spcPct val="0"/>
        </a:spcBef>
        <a:spcAft>
          <a:spcPct val="0"/>
        </a:spcAft>
        <a:defRPr sz="5400" kern="1200">
          <a:solidFill>
            <a:schemeClr val="tx1"/>
          </a:solidFill>
          <a:effectLst>
            <a:outerShdw blurRad="63500" dist="38100" dir="5400000" algn="t" rotWithShape="0">
              <a:prstClr val="black">
                <a:alpha val="25000"/>
              </a:prstClr>
            </a:outerShdw>
          </a:effectLst>
          <a:latin typeface="Trebuchet MS" panose="020B0603020202020204" pitchFamily="34" charset="0"/>
          <a:ea typeface="+mj-ea"/>
          <a:cs typeface="Segoe UI" pitchFamily="34" charset="0"/>
        </a:defRPr>
      </a:lvl1pPr>
      <a:lvl2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2pPr>
      <a:lvl3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3pPr>
      <a:lvl4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4pPr>
      <a:lvl5pPr algn="ctr" rtl="0" eaLnBrk="0" fontAlgn="base" hangingPunct="0">
        <a:lnSpc>
          <a:spcPts val="5800"/>
        </a:lnSpc>
        <a:spcBef>
          <a:spcPct val="0"/>
        </a:spcBef>
        <a:spcAft>
          <a:spcPct val="0"/>
        </a:spcAft>
        <a:defRPr sz="5400">
          <a:solidFill>
            <a:schemeClr val="tx2"/>
          </a:solidFill>
          <a:latin typeface="Segoe UI" pitchFamily="34" charset="0"/>
          <a:cs typeface="Segoe UI" pitchFamily="34" charset="0"/>
        </a:defRPr>
      </a:lvl5pPr>
      <a:lvl6pPr marL="457200" algn="ctr" rtl="0" fontAlgn="base">
        <a:lnSpc>
          <a:spcPts val="5800"/>
        </a:lnSpc>
        <a:spcBef>
          <a:spcPct val="0"/>
        </a:spcBef>
        <a:spcAft>
          <a:spcPct val="0"/>
        </a:spcAft>
        <a:defRPr sz="5400">
          <a:solidFill>
            <a:schemeClr val="tx2"/>
          </a:solidFill>
          <a:latin typeface="Palatino Linotype" pitchFamily="18" charset="0"/>
        </a:defRPr>
      </a:lvl6pPr>
      <a:lvl7pPr marL="914400" algn="ctr" rtl="0" fontAlgn="base">
        <a:lnSpc>
          <a:spcPts val="5800"/>
        </a:lnSpc>
        <a:spcBef>
          <a:spcPct val="0"/>
        </a:spcBef>
        <a:spcAft>
          <a:spcPct val="0"/>
        </a:spcAft>
        <a:defRPr sz="5400">
          <a:solidFill>
            <a:schemeClr val="tx2"/>
          </a:solidFill>
          <a:latin typeface="Palatino Linotype" pitchFamily="18" charset="0"/>
        </a:defRPr>
      </a:lvl7pPr>
      <a:lvl8pPr marL="1371600" algn="ctr" rtl="0" fontAlgn="base">
        <a:lnSpc>
          <a:spcPts val="5800"/>
        </a:lnSpc>
        <a:spcBef>
          <a:spcPct val="0"/>
        </a:spcBef>
        <a:spcAft>
          <a:spcPct val="0"/>
        </a:spcAft>
        <a:defRPr sz="5400">
          <a:solidFill>
            <a:schemeClr val="tx2"/>
          </a:solidFill>
          <a:latin typeface="Palatino Linotype" pitchFamily="18" charset="0"/>
        </a:defRPr>
      </a:lvl8pPr>
      <a:lvl9pPr marL="1828800" algn="ctr" rtl="0" fontAlgn="base">
        <a:lnSpc>
          <a:spcPts val="5800"/>
        </a:lnSpc>
        <a:spcBef>
          <a:spcPct val="0"/>
        </a:spcBef>
        <a:spcAft>
          <a:spcPct val="0"/>
        </a:spcAft>
        <a:defRPr sz="5400">
          <a:solidFill>
            <a:schemeClr val="tx2"/>
          </a:solidFill>
          <a:latin typeface="Palatino Linotype" pitchFamily="18" charset="0"/>
        </a:defRPr>
      </a:lvl9pPr>
    </p:titleStyle>
    <p:bodyStyle>
      <a:lvl1pPr marL="342900" indent="-342900" algn="l" rtl="0" eaLnBrk="0" fontAlgn="base" hangingPunct="0">
        <a:spcBef>
          <a:spcPct val="20000"/>
        </a:spcBef>
        <a:spcAft>
          <a:spcPct val="0"/>
        </a:spcAft>
        <a:buFont typeface="Arial" charset="0"/>
        <a:buChar char="•"/>
        <a:defRPr sz="2400" kern="1200">
          <a:solidFill>
            <a:schemeClr val="tx1"/>
          </a:solidFill>
          <a:latin typeface="+mn-lt"/>
          <a:ea typeface="+mn-ea"/>
          <a:cs typeface="Segoe UI" panose="020B0502040204020203" pitchFamily="34" charset="0"/>
        </a:defRPr>
      </a:lvl1pPr>
      <a:lvl2pPr marL="742950" indent="-285750" algn="l" rtl="0" eaLnBrk="0" fontAlgn="base" hangingPunct="0">
        <a:spcBef>
          <a:spcPct val="20000"/>
        </a:spcBef>
        <a:spcAft>
          <a:spcPct val="0"/>
        </a:spcAft>
        <a:buFont typeface="Courier New" pitchFamily="49" charset="0"/>
        <a:buChar char="o"/>
        <a:defRPr sz="1600" kern="1200">
          <a:solidFill>
            <a:schemeClr val="tx1"/>
          </a:solidFill>
          <a:latin typeface="+mn-lt"/>
          <a:ea typeface="+mn-ea"/>
          <a:cs typeface="Segoe UI" panose="020B0502040204020203"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Segoe UI" panose="020B0502040204020203" pitchFamily="34" charset="0"/>
        </a:defRPr>
      </a:lvl3pPr>
      <a:lvl4pPr marL="1600200" indent="-228600" algn="l" rtl="0" eaLnBrk="0" fontAlgn="base" hangingPunct="0">
        <a:spcBef>
          <a:spcPct val="20000"/>
        </a:spcBef>
        <a:spcAft>
          <a:spcPct val="0"/>
        </a:spcAft>
        <a:buFont typeface="Courier New" pitchFamily="49" charset="0"/>
        <a:buChar char="o"/>
        <a:defRPr sz="1600" kern="1200">
          <a:solidFill>
            <a:schemeClr val="tx1"/>
          </a:solidFill>
          <a:latin typeface="+mn-lt"/>
          <a:ea typeface="+mn-ea"/>
          <a:cs typeface="Segoe UI" panose="020B0502040204020203" pitchFamily="34" charset="0"/>
        </a:defRPr>
      </a:lvl4pPr>
      <a:lvl5pPr marL="2057400" indent="-228600" algn="l" rtl="0" eaLnBrk="0" fontAlgn="base" hangingPunct="0">
        <a:spcBef>
          <a:spcPct val="20000"/>
        </a:spcBef>
        <a:spcAft>
          <a:spcPct val="0"/>
        </a:spcAft>
        <a:buFont typeface="Arial" charset="0"/>
        <a:buChar char="•"/>
        <a:defRPr sz="1600" kern="1200">
          <a:solidFill>
            <a:schemeClr val="tx1"/>
          </a:solidFill>
          <a:latin typeface="+mn-lt"/>
          <a:ea typeface="+mn-ea"/>
          <a:cs typeface="Segoe UI" panose="020B0502040204020203" pitchFamily="34" charset="0"/>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mchaov" TargetMode="Externa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p:txBody>
          <a:bodyPr/>
          <a:lstStyle/>
          <a:p>
            <a:r>
              <a:rPr lang="en-US" sz="3400" dirty="0">
                <a:solidFill>
                  <a:schemeClr val="accent5">
                    <a:lumMod val="50000"/>
                  </a:schemeClr>
                </a:solidFill>
              </a:rPr>
              <a:t>var</a:t>
            </a:r>
            <a:r>
              <a:rPr lang="en-US" sz="3400" dirty="0">
                <a:solidFill>
                  <a:srgbClr val="7E3600"/>
                </a:solidFill>
              </a:rPr>
              <a:t> </a:t>
            </a:r>
            <a:r>
              <a:rPr lang="en-US" sz="3400" dirty="0">
                <a:solidFill>
                  <a:schemeClr val="accent6">
                    <a:lumMod val="75000"/>
                  </a:schemeClr>
                </a:solidFill>
              </a:rPr>
              <a:t>title</a:t>
            </a:r>
            <a:r>
              <a:rPr lang="en-US" sz="3400" dirty="0">
                <a:solidFill>
                  <a:schemeClr val="bg1">
                    <a:lumMod val="75000"/>
                  </a:schemeClr>
                </a:solidFill>
              </a:rPr>
              <a:t> </a:t>
            </a:r>
            <a:r>
              <a:rPr lang="en-US" sz="3400" dirty="0">
                <a:solidFill>
                  <a:schemeClr val="accent5">
                    <a:lumMod val="50000"/>
                  </a:schemeClr>
                </a:solidFill>
              </a:rPr>
              <a:t>= “</a:t>
            </a:r>
            <a:r>
              <a:rPr lang="en-US" sz="3400" dirty="0"/>
              <a:t>Mystery talk</a:t>
            </a:r>
            <a:r>
              <a:rPr lang="en-US" sz="3400" dirty="0">
                <a:solidFill>
                  <a:srgbClr val="903E00"/>
                </a:solidFill>
              </a:rPr>
              <a:t>”;</a:t>
            </a:r>
          </a:p>
        </p:txBody>
      </p:sp>
      <p:sp>
        <p:nvSpPr>
          <p:cNvPr id="9" name="Text Placeholder 8"/>
          <p:cNvSpPr>
            <a:spLocks noGrp="1"/>
          </p:cNvSpPr>
          <p:nvPr>
            <p:ph type="body" sz="quarter" idx="11"/>
          </p:nvPr>
        </p:nvSpPr>
        <p:spPr>
          <a:noFill/>
          <a:effectLst>
            <a:softEdge rad="0"/>
          </a:effectLst>
        </p:spPr>
        <p:txBody>
          <a:bodyPr/>
          <a:lstStyle/>
          <a:p>
            <a:pPr lvl="0"/>
            <a:r>
              <a:rPr lang="en-US" dirty="0" err="1">
                <a:solidFill>
                  <a:schemeClr val="accent5">
                    <a:lumMod val="50000"/>
                  </a:schemeClr>
                </a:solidFill>
              </a:rPr>
              <a:t>var</a:t>
            </a:r>
            <a:r>
              <a:rPr lang="en-US" dirty="0">
                <a:solidFill>
                  <a:schemeClr val="bg1">
                    <a:lumMod val="85000"/>
                  </a:schemeClr>
                </a:solidFill>
              </a:rPr>
              <a:t> </a:t>
            </a:r>
            <a:r>
              <a:rPr lang="en-US" dirty="0">
                <a:solidFill>
                  <a:schemeClr val="accent6">
                    <a:lumMod val="75000"/>
                  </a:schemeClr>
                </a:solidFill>
              </a:rPr>
              <a:t>info</a:t>
            </a:r>
            <a:r>
              <a:rPr lang="en-US" dirty="0">
                <a:solidFill>
                  <a:schemeClr val="bg1">
                    <a:lumMod val="85000"/>
                  </a:schemeClr>
                </a:solidFill>
              </a:rPr>
              <a:t> </a:t>
            </a:r>
            <a:r>
              <a:rPr lang="en-US" dirty="0">
                <a:solidFill>
                  <a:schemeClr val="accent5">
                    <a:lumMod val="50000"/>
                  </a:schemeClr>
                </a:solidFill>
              </a:rPr>
              <a:t>= {</a:t>
            </a:r>
          </a:p>
          <a:p>
            <a:pPr lvl="0"/>
            <a:r>
              <a:rPr lang="en-US" dirty="0">
                <a:solidFill>
                  <a:schemeClr val="bg1">
                    <a:lumMod val="85000"/>
                  </a:schemeClr>
                </a:solidFill>
              </a:rPr>
              <a:t>	</a:t>
            </a:r>
            <a:r>
              <a:rPr lang="en-US" dirty="0">
                <a:solidFill>
                  <a:schemeClr val="accent6">
                    <a:lumMod val="75000"/>
                  </a:schemeClr>
                </a:solidFill>
              </a:rPr>
              <a:t>name</a:t>
            </a:r>
            <a:r>
              <a:rPr lang="en-US" dirty="0">
                <a:solidFill>
                  <a:schemeClr val="accent5">
                    <a:lumMod val="50000"/>
                  </a:schemeClr>
                </a:solidFill>
              </a:rPr>
              <a:t>: “</a:t>
            </a:r>
            <a:r>
              <a:rPr lang="en-US" dirty="0" err="1">
                <a:solidFill>
                  <a:schemeClr val="tx1"/>
                </a:solidFill>
              </a:rPr>
              <a:t>martinChaov</a:t>
            </a:r>
            <a:r>
              <a:rPr lang="en-US" dirty="0">
                <a:solidFill>
                  <a:schemeClr val="accent5">
                    <a:lumMod val="50000"/>
                  </a:schemeClr>
                </a:solidFill>
              </a:rPr>
              <a:t>”,</a:t>
            </a:r>
          </a:p>
          <a:p>
            <a:pPr lvl="0"/>
            <a:r>
              <a:rPr lang="en-US" dirty="0">
                <a:solidFill>
                  <a:schemeClr val="accent5">
                    <a:lumMod val="50000"/>
                  </a:schemeClr>
                </a:solidFill>
              </a:rPr>
              <a:t> </a:t>
            </a:r>
            <a:r>
              <a:rPr lang="en-US" dirty="0">
                <a:solidFill>
                  <a:schemeClr val="bg1">
                    <a:lumMod val="85000"/>
                  </a:schemeClr>
                </a:solidFill>
              </a:rPr>
              <a:t>	</a:t>
            </a:r>
            <a:r>
              <a:rPr lang="en-US" dirty="0">
                <a:solidFill>
                  <a:schemeClr val="accent6">
                    <a:lumMod val="75000"/>
                  </a:schemeClr>
                </a:solidFill>
              </a:rPr>
              <a:t>foo</a:t>
            </a:r>
            <a:r>
              <a:rPr lang="en-US" dirty="0">
                <a:solidFill>
                  <a:schemeClr val="accent5">
                    <a:lumMod val="50000"/>
                  </a:schemeClr>
                </a:solidFill>
              </a:rPr>
              <a:t>: “</a:t>
            </a:r>
            <a:r>
              <a:rPr lang="en-US" dirty="0">
                <a:solidFill>
                  <a:schemeClr val="tx1"/>
                </a:solidFill>
              </a:rPr>
              <a:t>bar</a:t>
            </a:r>
            <a:r>
              <a:rPr lang="en-US" dirty="0">
                <a:solidFill>
                  <a:srgbClr val="7E3600"/>
                </a:solidFill>
              </a:rPr>
              <a:t>”</a:t>
            </a:r>
          </a:p>
          <a:p>
            <a:pPr lvl="0"/>
            <a:r>
              <a:rPr lang="en-US" dirty="0">
                <a:solidFill>
                  <a:schemeClr val="accent5">
                    <a:lumMod val="50000"/>
                  </a:schemeClr>
                </a:solidFill>
              </a:rPr>
              <a:t>};</a:t>
            </a:r>
          </a:p>
        </p:txBody>
      </p:sp>
    </p:spTree>
    <p:extLst>
      <p:ext uri="{BB962C8B-B14F-4D97-AF65-F5344CB8AC3E}">
        <p14:creationId xmlns:p14="http://schemas.microsoft.com/office/powerpoint/2010/main" val="1232728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3B7A7E-6097-4CE8-A04C-238C239571B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510ED59-735B-4149-AD71-9F25FB927BC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AA65E48D-902C-49C7-B616-7F87430D32DE}"/>
              </a:ext>
            </a:extLst>
          </p:cNvPr>
          <p:cNvSpPr>
            <a:spLocks noGrp="1"/>
          </p:cNvSpPr>
          <p:nvPr>
            <p:ph type="body" sz="quarter" idx="12"/>
          </p:nvPr>
        </p:nvSpPr>
        <p:spPr/>
        <p:txBody>
          <a:bodyPr/>
          <a:lstStyle/>
          <a:p>
            <a:endParaRPr lang="en-US"/>
          </a:p>
        </p:txBody>
      </p:sp>
      <p:sp>
        <p:nvSpPr>
          <p:cNvPr id="9" name="Rectangle 8">
            <a:extLst>
              <a:ext uri="{FF2B5EF4-FFF2-40B4-BE49-F238E27FC236}">
                <a16:creationId xmlns:a16="http://schemas.microsoft.com/office/drawing/2014/main" id="{1D4209AA-10AB-4181-BAAA-842D0EFF8D2E}"/>
              </a:ext>
            </a:extLst>
          </p:cNvPr>
          <p:cNvSpPr/>
          <p:nvPr/>
        </p:nvSpPr>
        <p:spPr>
          <a:xfrm>
            <a:off x="381000" y="2548690"/>
            <a:ext cx="1760621" cy="1760621"/>
          </a:xfrm>
          <a:prstGeom prst="rect">
            <a:avLst/>
          </a:prstGeom>
          <a:blipFill>
            <a:blip r:embed="rId3"/>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10" name="Rectangle 9">
            <a:extLst>
              <a:ext uri="{FF2B5EF4-FFF2-40B4-BE49-F238E27FC236}">
                <a16:creationId xmlns:a16="http://schemas.microsoft.com/office/drawing/2014/main" id="{A2DD187A-286D-481C-9A5F-BB41DD3957A8}"/>
              </a:ext>
            </a:extLst>
          </p:cNvPr>
          <p:cNvSpPr/>
          <p:nvPr/>
        </p:nvSpPr>
        <p:spPr>
          <a:xfrm>
            <a:off x="2588126" y="2548690"/>
            <a:ext cx="1760621" cy="1760621"/>
          </a:xfrm>
          <a:prstGeom prst="rect">
            <a:avLst/>
          </a:prstGeom>
          <a:blipFill>
            <a:blip r:embed="rId4"/>
            <a:stretch>
              <a:fillRect/>
            </a:stretch>
          </a:bli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11" name="Rectangle 10">
            <a:extLst>
              <a:ext uri="{FF2B5EF4-FFF2-40B4-BE49-F238E27FC236}">
                <a16:creationId xmlns:a16="http://schemas.microsoft.com/office/drawing/2014/main" id="{E2251969-A8B6-40A2-BAE5-FE3CC08050A0}"/>
              </a:ext>
            </a:extLst>
          </p:cNvPr>
          <p:cNvSpPr/>
          <p:nvPr/>
        </p:nvSpPr>
        <p:spPr>
          <a:xfrm>
            <a:off x="4795252" y="2548690"/>
            <a:ext cx="1760621" cy="1760621"/>
          </a:xfrm>
          <a:prstGeom prst="rect">
            <a:avLst/>
          </a:prstGeom>
          <a:blipFill>
            <a:blip r:embed="rId5"/>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12" name="Rectangle 11">
            <a:extLst>
              <a:ext uri="{FF2B5EF4-FFF2-40B4-BE49-F238E27FC236}">
                <a16:creationId xmlns:a16="http://schemas.microsoft.com/office/drawing/2014/main" id="{26F8D534-A695-46ED-8BB8-72D727FE797A}"/>
              </a:ext>
            </a:extLst>
          </p:cNvPr>
          <p:cNvSpPr/>
          <p:nvPr/>
        </p:nvSpPr>
        <p:spPr>
          <a:xfrm>
            <a:off x="7002379" y="2548690"/>
            <a:ext cx="1760621" cy="1760621"/>
          </a:xfrm>
          <a:prstGeom prst="rect">
            <a:avLst/>
          </a:prstGeom>
          <a:blipFill>
            <a:blip r:embed="rId6"/>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spTree>
    <p:extLst>
      <p:ext uri="{BB962C8B-B14F-4D97-AF65-F5344CB8AC3E}">
        <p14:creationId xmlns:p14="http://schemas.microsoft.com/office/powerpoint/2010/main" val="3880670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3B7A7E-6097-4CE8-A04C-238C239571B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510ED59-735B-4149-AD71-9F25FB927BC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AA65E48D-902C-49C7-B616-7F87430D32DE}"/>
              </a:ext>
            </a:extLst>
          </p:cNvPr>
          <p:cNvSpPr>
            <a:spLocks noGrp="1"/>
          </p:cNvSpPr>
          <p:nvPr>
            <p:ph type="body" sz="quarter" idx="12"/>
          </p:nvPr>
        </p:nvSpPr>
        <p:spPr/>
        <p:txBody>
          <a:bodyPr/>
          <a:lstStyle/>
          <a:p>
            <a:endParaRPr lang="en-US"/>
          </a:p>
        </p:txBody>
      </p:sp>
      <p:sp>
        <p:nvSpPr>
          <p:cNvPr id="9" name="Rectangle 8">
            <a:extLst>
              <a:ext uri="{FF2B5EF4-FFF2-40B4-BE49-F238E27FC236}">
                <a16:creationId xmlns:a16="http://schemas.microsoft.com/office/drawing/2014/main" id="{1D4209AA-10AB-4181-BAAA-842D0EFF8D2E}"/>
              </a:ext>
            </a:extLst>
          </p:cNvPr>
          <p:cNvSpPr/>
          <p:nvPr/>
        </p:nvSpPr>
        <p:spPr>
          <a:xfrm>
            <a:off x="2146253" y="987896"/>
            <a:ext cx="932608" cy="932608"/>
          </a:xfrm>
          <a:prstGeom prst="rect">
            <a:avLst/>
          </a:prstGeom>
          <a:blipFill>
            <a:blip r:embed="rId3"/>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10" name="Rectangle 9">
            <a:extLst>
              <a:ext uri="{FF2B5EF4-FFF2-40B4-BE49-F238E27FC236}">
                <a16:creationId xmlns:a16="http://schemas.microsoft.com/office/drawing/2014/main" id="{A2DD187A-286D-481C-9A5F-BB41DD3957A8}"/>
              </a:ext>
            </a:extLst>
          </p:cNvPr>
          <p:cNvSpPr/>
          <p:nvPr/>
        </p:nvSpPr>
        <p:spPr>
          <a:xfrm>
            <a:off x="3452548" y="987896"/>
            <a:ext cx="932608" cy="932608"/>
          </a:xfrm>
          <a:prstGeom prst="rect">
            <a:avLst/>
          </a:prstGeom>
          <a:blipFill>
            <a:blip r:embed="rId4"/>
            <a:stretch>
              <a:fillRect/>
            </a:stretch>
          </a:bli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11" name="Rectangle 10">
            <a:extLst>
              <a:ext uri="{FF2B5EF4-FFF2-40B4-BE49-F238E27FC236}">
                <a16:creationId xmlns:a16="http://schemas.microsoft.com/office/drawing/2014/main" id="{E2251969-A8B6-40A2-BAE5-FE3CC08050A0}"/>
              </a:ext>
            </a:extLst>
          </p:cNvPr>
          <p:cNvSpPr/>
          <p:nvPr/>
        </p:nvSpPr>
        <p:spPr>
          <a:xfrm>
            <a:off x="4758843" y="987896"/>
            <a:ext cx="932608" cy="932608"/>
          </a:xfrm>
          <a:prstGeom prst="rect">
            <a:avLst/>
          </a:prstGeom>
          <a:blipFill>
            <a:blip r:embed="rId5"/>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12" name="Rectangle 11">
            <a:extLst>
              <a:ext uri="{FF2B5EF4-FFF2-40B4-BE49-F238E27FC236}">
                <a16:creationId xmlns:a16="http://schemas.microsoft.com/office/drawing/2014/main" id="{26F8D534-A695-46ED-8BB8-72D727FE797A}"/>
              </a:ext>
            </a:extLst>
          </p:cNvPr>
          <p:cNvSpPr/>
          <p:nvPr/>
        </p:nvSpPr>
        <p:spPr>
          <a:xfrm>
            <a:off x="6065139" y="987896"/>
            <a:ext cx="932608" cy="932608"/>
          </a:xfrm>
          <a:prstGeom prst="rect">
            <a:avLst/>
          </a:prstGeom>
          <a:blipFill>
            <a:blip r:embed="rId6"/>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grpSp>
        <p:nvGrpSpPr>
          <p:cNvPr id="41" name="Group 40">
            <a:extLst>
              <a:ext uri="{FF2B5EF4-FFF2-40B4-BE49-F238E27FC236}">
                <a16:creationId xmlns:a16="http://schemas.microsoft.com/office/drawing/2014/main" id="{665AE834-C18D-49EE-8446-970177AF21FE}"/>
              </a:ext>
            </a:extLst>
          </p:cNvPr>
          <p:cNvGrpSpPr/>
          <p:nvPr/>
        </p:nvGrpSpPr>
        <p:grpSpPr>
          <a:xfrm>
            <a:off x="4692384" y="2971800"/>
            <a:ext cx="1244600" cy="609600"/>
            <a:chOff x="4692384" y="2971800"/>
            <a:chExt cx="1244600" cy="609600"/>
          </a:xfrm>
        </p:grpSpPr>
        <p:sp>
          <p:nvSpPr>
            <p:cNvPr id="13" name="Rectangle 12">
              <a:extLst>
                <a:ext uri="{FF2B5EF4-FFF2-40B4-BE49-F238E27FC236}">
                  <a16:creationId xmlns:a16="http://schemas.microsoft.com/office/drawing/2014/main" id="{34BC9C68-8183-4C75-A50C-5A8146A47712}"/>
                </a:ext>
              </a:extLst>
            </p:cNvPr>
            <p:cNvSpPr/>
            <p:nvPr/>
          </p:nvSpPr>
          <p:spPr>
            <a:xfrm>
              <a:off x="4692384" y="2971800"/>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14" name="Rectangle 13">
              <a:extLst>
                <a:ext uri="{FF2B5EF4-FFF2-40B4-BE49-F238E27FC236}">
                  <a16:creationId xmlns:a16="http://schemas.microsoft.com/office/drawing/2014/main" id="{5556039C-0C44-4BC3-92D4-A58BF79BF82E}"/>
                </a:ext>
              </a:extLst>
            </p:cNvPr>
            <p:cNvSpPr/>
            <p:nvPr/>
          </p:nvSpPr>
          <p:spPr>
            <a:xfrm>
              <a:off x="5327384" y="2971800"/>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5" name="Group 4">
            <a:extLst>
              <a:ext uri="{FF2B5EF4-FFF2-40B4-BE49-F238E27FC236}">
                <a16:creationId xmlns:a16="http://schemas.microsoft.com/office/drawing/2014/main" id="{78B13767-CE74-475B-94F5-EC7F9E7BC200}"/>
              </a:ext>
            </a:extLst>
          </p:cNvPr>
          <p:cNvGrpSpPr/>
          <p:nvPr/>
        </p:nvGrpSpPr>
        <p:grpSpPr>
          <a:xfrm>
            <a:off x="262317" y="2971800"/>
            <a:ext cx="1244600" cy="609600"/>
            <a:chOff x="262317" y="2971800"/>
            <a:chExt cx="1244600" cy="609600"/>
          </a:xfrm>
        </p:grpSpPr>
        <p:sp>
          <p:nvSpPr>
            <p:cNvPr id="15" name="Rectangle 14">
              <a:extLst>
                <a:ext uri="{FF2B5EF4-FFF2-40B4-BE49-F238E27FC236}">
                  <a16:creationId xmlns:a16="http://schemas.microsoft.com/office/drawing/2014/main" id="{6D47765E-7F04-4095-AA07-B4DE116841BE}"/>
                </a:ext>
              </a:extLst>
            </p:cNvPr>
            <p:cNvSpPr/>
            <p:nvPr/>
          </p:nvSpPr>
          <p:spPr>
            <a:xfrm>
              <a:off x="262317" y="2971800"/>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6" name="Rectangle 15">
              <a:extLst>
                <a:ext uri="{FF2B5EF4-FFF2-40B4-BE49-F238E27FC236}">
                  <a16:creationId xmlns:a16="http://schemas.microsoft.com/office/drawing/2014/main" id="{66A2165F-62C9-4F37-B08F-1CB5D5988823}"/>
                </a:ext>
              </a:extLst>
            </p:cNvPr>
            <p:cNvSpPr/>
            <p:nvPr/>
          </p:nvSpPr>
          <p:spPr>
            <a:xfrm>
              <a:off x="897317" y="2971800"/>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6" name="Group 5">
            <a:extLst>
              <a:ext uri="{FF2B5EF4-FFF2-40B4-BE49-F238E27FC236}">
                <a16:creationId xmlns:a16="http://schemas.microsoft.com/office/drawing/2014/main" id="{2E184866-35C7-46DB-937F-FA667EACF5C4}"/>
              </a:ext>
            </a:extLst>
          </p:cNvPr>
          <p:cNvGrpSpPr/>
          <p:nvPr/>
        </p:nvGrpSpPr>
        <p:grpSpPr>
          <a:xfrm>
            <a:off x="1739006" y="2971800"/>
            <a:ext cx="1244600" cy="609600"/>
            <a:chOff x="1739006" y="2971800"/>
            <a:chExt cx="1244600" cy="609600"/>
          </a:xfrm>
        </p:grpSpPr>
        <p:sp>
          <p:nvSpPr>
            <p:cNvPr id="17" name="Rectangle 16">
              <a:extLst>
                <a:ext uri="{FF2B5EF4-FFF2-40B4-BE49-F238E27FC236}">
                  <a16:creationId xmlns:a16="http://schemas.microsoft.com/office/drawing/2014/main" id="{4F616970-9321-4788-A6C8-A38086D3A41F}"/>
                </a:ext>
              </a:extLst>
            </p:cNvPr>
            <p:cNvSpPr/>
            <p:nvPr/>
          </p:nvSpPr>
          <p:spPr>
            <a:xfrm>
              <a:off x="1739006" y="2971800"/>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8" name="Rectangle 17">
              <a:extLst>
                <a:ext uri="{FF2B5EF4-FFF2-40B4-BE49-F238E27FC236}">
                  <a16:creationId xmlns:a16="http://schemas.microsoft.com/office/drawing/2014/main" id="{33238603-D820-4539-8026-157DC0E3BC50}"/>
                </a:ext>
              </a:extLst>
            </p:cNvPr>
            <p:cNvSpPr/>
            <p:nvPr/>
          </p:nvSpPr>
          <p:spPr>
            <a:xfrm>
              <a:off x="2374006" y="2971800"/>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42" name="Group 41">
            <a:extLst>
              <a:ext uri="{FF2B5EF4-FFF2-40B4-BE49-F238E27FC236}">
                <a16:creationId xmlns:a16="http://schemas.microsoft.com/office/drawing/2014/main" id="{FC5B4B8C-7363-45CE-BF39-8B116FBF77CA}"/>
              </a:ext>
            </a:extLst>
          </p:cNvPr>
          <p:cNvGrpSpPr/>
          <p:nvPr/>
        </p:nvGrpSpPr>
        <p:grpSpPr>
          <a:xfrm>
            <a:off x="3215695" y="2971800"/>
            <a:ext cx="1244600" cy="609600"/>
            <a:chOff x="3215695" y="2971800"/>
            <a:chExt cx="1244600" cy="609600"/>
          </a:xfrm>
        </p:grpSpPr>
        <p:sp>
          <p:nvSpPr>
            <p:cNvPr id="19" name="Rectangle 18">
              <a:extLst>
                <a:ext uri="{FF2B5EF4-FFF2-40B4-BE49-F238E27FC236}">
                  <a16:creationId xmlns:a16="http://schemas.microsoft.com/office/drawing/2014/main" id="{1E39CA0A-E69B-49FD-A76B-67B32B96CE48}"/>
                </a:ext>
              </a:extLst>
            </p:cNvPr>
            <p:cNvSpPr/>
            <p:nvPr/>
          </p:nvSpPr>
          <p:spPr>
            <a:xfrm>
              <a:off x="3850695" y="2971800"/>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20" name="Rectangle 19">
              <a:extLst>
                <a:ext uri="{FF2B5EF4-FFF2-40B4-BE49-F238E27FC236}">
                  <a16:creationId xmlns:a16="http://schemas.microsoft.com/office/drawing/2014/main" id="{B9B0894A-6BC2-4676-B47E-E64241A52ED5}"/>
                </a:ext>
              </a:extLst>
            </p:cNvPr>
            <p:cNvSpPr/>
            <p:nvPr/>
          </p:nvSpPr>
          <p:spPr>
            <a:xfrm>
              <a:off x="3215695" y="2971800"/>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39" name="Group 38">
            <a:extLst>
              <a:ext uri="{FF2B5EF4-FFF2-40B4-BE49-F238E27FC236}">
                <a16:creationId xmlns:a16="http://schemas.microsoft.com/office/drawing/2014/main" id="{D9F1F750-648F-4B08-9DAB-4B5930B618FC}"/>
              </a:ext>
            </a:extLst>
          </p:cNvPr>
          <p:cNvGrpSpPr/>
          <p:nvPr/>
        </p:nvGrpSpPr>
        <p:grpSpPr>
          <a:xfrm>
            <a:off x="7645760" y="2971800"/>
            <a:ext cx="1235924" cy="609600"/>
            <a:chOff x="7645760" y="2971800"/>
            <a:chExt cx="1235924" cy="609600"/>
          </a:xfrm>
        </p:grpSpPr>
        <p:sp>
          <p:nvSpPr>
            <p:cNvPr id="21" name="Rectangle 20">
              <a:extLst>
                <a:ext uri="{FF2B5EF4-FFF2-40B4-BE49-F238E27FC236}">
                  <a16:creationId xmlns:a16="http://schemas.microsoft.com/office/drawing/2014/main" id="{D5C1EED4-AF7B-4B66-9569-B5A71155F8A5}"/>
                </a:ext>
              </a:extLst>
            </p:cNvPr>
            <p:cNvSpPr/>
            <p:nvPr/>
          </p:nvSpPr>
          <p:spPr>
            <a:xfrm>
              <a:off x="8272084" y="2971800"/>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22" name="Rectangle 21">
              <a:extLst>
                <a:ext uri="{FF2B5EF4-FFF2-40B4-BE49-F238E27FC236}">
                  <a16:creationId xmlns:a16="http://schemas.microsoft.com/office/drawing/2014/main" id="{EC953BF4-10B3-4963-BB4A-61C288B424A8}"/>
                </a:ext>
              </a:extLst>
            </p:cNvPr>
            <p:cNvSpPr/>
            <p:nvPr/>
          </p:nvSpPr>
          <p:spPr>
            <a:xfrm>
              <a:off x="7645760" y="2971800"/>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40" name="Group 39">
            <a:extLst>
              <a:ext uri="{FF2B5EF4-FFF2-40B4-BE49-F238E27FC236}">
                <a16:creationId xmlns:a16="http://schemas.microsoft.com/office/drawing/2014/main" id="{2D522BB4-B887-4A49-8574-D4B35EFB6046}"/>
              </a:ext>
            </a:extLst>
          </p:cNvPr>
          <p:cNvGrpSpPr/>
          <p:nvPr/>
        </p:nvGrpSpPr>
        <p:grpSpPr>
          <a:xfrm>
            <a:off x="6169073" y="2971800"/>
            <a:ext cx="1244600" cy="609600"/>
            <a:chOff x="6169073" y="2971800"/>
            <a:chExt cx="1244600" cy="609600"/>
          </a:xfrm>
        </p:grpSpPr>
        <p:sp>
          <p:nvSpPr>
            <p:cNvPr id="23" name="Rectangle 22">
              <a:extLst>
                <a:ext uri="{FF2B5EF4-FFF2-40B4-BE49-F238E27FC236}">
                  <a16:creationId xmlns:a16="http://schemas.microsoft.com/office/drawing/2014/main" id="{0B42B5C0-ECC0-46F3-B2DC-5711D7342D60}"/>
                </a:ext>
              </a:extLst>
            </p:cNvPr>
            <p:cNvSpPr/>
            <p:nvPr/>
          </p:nvSpPr>
          <p:spPr>
            <a:xfrm>
              <a:off x="6804073" y="2971800"/>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24" name="Rectangle 23">
              <a:extLst>
                <a:ext uri="{FF2B5EF4-FFF2-40B4-BE49-F238E27FC236}">
                  <a16:creationId xmlns:a16="http://schemas.microsoft.com/office/drawing/2014/main" id="{481CDC55-445F-470D-B506-CB97BB60E1D0}"/>
                </a:ext>
              </a:extLst>
            </p:cNvPr>
            <p:cNvSpPr/>
            <p:nvPr/>
          </p:nvSpPr>
          <p:spPr>
            <a:xfrm>
              <a:off x="6169073" y="2971800"/>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7" name="Group 6">
            <a:extLst>
              <a:ext uri="{FF2B5EF4-FFF2-40B4-BE49-F238E27FC236}">
                <a16:creationId xmlns:a16="http://schemas.microsoft.com/office/drawing/2014/main" id="{EF75FD26-0E61-4660-8A1B-4A0A9A6F9C71}"/>
              </a:ext>
            </a:extLst>
          </p:cNvPr>
          <p:cNvGrpSpPr/>
          <p:nvPr/>
        </p:nvGrpSpPr>
        <p:grpSpPr>
          <a:xfrm>
            <a:off x="262317" y="4332339"/>
            <a:ext cx="1883936" cy="609600"/>
            <a:chOff x="262317" y="4332339"/>
            <a:chExt cx="1883936" cy="609600"/>
          </a:xfrm>
        </p:grpSpPr>
        <p:sp>
          <p:nvSpPr>
            <p:cNvPr id="25" name="Rectangle 24">
              <a:extLst>
                <a:ext uri="{FF2B5EF4-FFF2-40B4-BE49-F238E27FC236}">
                  <a16:creationId xmlns:a16="http://schemas.microsoft.com/office/drawing/2014/main" id="{7B042CE0-842B-4987-8D9C-B3C3B2D4B1BC}"/>
                </a:ext>
              </a:extLst>
            </p:cNvPr>
            <p:cNvSpPr/>
            <p:nvPr/>
          </p:nvSpPr>
          <p:spPr>
            <a:xfrm>
              <a:off x="262317" y="4332339"/>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6" name="Rectangle 25">
              <a:extLst>
                <a:ext uri="{FF2B5EF4-FFF2-40B4-BE49-F238E27FC236}">
                  <a16:creationId xmlns:a16="http://schemas.microsoft.com/office/drawing/2014/main" id="{DCA845D2-9CFA-41F1-BD53-D36D31774B9E}"/>
                </a:ext>
              </a:extLst>
            </p:cNvPr>
            <p:cNvSpPr/>
            <p:nvPr/>
          </p:nvSpPr>
          <p:spPr>
            <a:xfrm>
              <a:off x="1536653" y="4332339"/>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27" name="Rectangle 26">
              <a:extLst>
                <a:ext uri="{FF2B5EF4-FFF2-40B4-BE49-F238E27FC236}">
                  <a16:creationId xmlns:a16="http://schemas.microsoft.com/office/drawing/2014/main" id="{E678E307-AC05-4569-8EAE-176A902247A7}"/>
                </a:ext>
              </a:extLst>
            </p:cNvPr>
            <p:cNvSpPr/>
            <p:nvPr/>
          </p:nvSpPr>
          <p:spPr>
            <a:xfrm>
              <a:off x="901653" y="4332339"/>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8" name="Group 7">
            <a:extLst>
              <a:ext uri="{FF2B5EF4-FFF2-40B4-BE49-F238E27FC236}">
                <a16:creationId xmlns:a16="http://schemas.microsoft.com/office/drawing/2014/main" id="{F3B942E2-F011-464F-9967-1368F75DA168}"/>
              </a:ext>
            </a:extLst>
          </p:cNvPr>
          <p:cNvGrpSpPr/>
          <p:nvPr/>
        </p:nvGrpSpPr>
        <p:grpSpPr>
          <a:xfrm>
            <a:off x="2507461" y="4332339"/>
            <a:ext cx="1883936" cy="609600"/>
            <a:chOff x="2507461" y="4332339"/>
            <a:chExt cx="1883936" cy="609600"/>
          </a:xfrm>
        </p:grpSpPr>
        <p:sp>
          <p:nvSpPr>
            <p:cNvPr id="28" name="Rectangle 27">
              <a:extLst>
                <a:ext uri="{FF2B5EF4-FFF2-40B4-BE49-F238E27FC236}">
                  <a16:creationId xmlns:a16="http://schemas.microsoft.com/office/drawing/2014/main" id="{D1DCCF38-26F6-469A-8352-4DE0796042CA}"/>
                </a:ext>
              </a:extLst>
            </p:cNvPr>
            <p:cNvSpPr/>
            <p:nvPr/>
          </p:nvSpPr>
          <p:spPr>
            <a:xfrm>
              <a:off x="2507461" y="4332339"/>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9" name="Rectangle 28">
              <a:extLst>
                <a:ext uri="{FF2B5EF4-FFF2-40B4-BE49-F238E27FC236}">
                  <a16:creationId xmlns:a16="http://schemas.microsoft.com/office/drawing/2014/main" id="{53B31387-1A74-491C-AEBF-5602C8B48986}"/>
                </a:ext>
              </a:extLst>
            </p:cNvPr>
            <p:cNvSpPr/>
            <p:nvPr/>
          </p:nvSpPr>
          <p:spPr>
            <a:xfrm>
              <a:off x="3146797" y="4332339"/>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30" name="Rectangle 29">
              <a:extLst>
                <a:ext uri="{FF2B5EF4-FFF2-40B4-BE49-F238E27FC236}">
                  <a16:creationId xmlns:a16="http://schemas.microsoft.com/office/drawing/2014/main" id="{8D27261E-13E9-4848-9AFB-BAE498908FE2}"/>
                </a:ext>
              </a:extLst>
            </p:cNvPr>
            <p:cNvSpPr/>
            <p:nvPr/>
          </p:nvSpPr>
          <p:spPr>
            <a:xfrm>
              <a:off x="3781797" y="4332339"/>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nvGrpSpPr>
          <p:cNvPr id="37" name="Group 36">
            <a:extLst>
              <a:ext uri="{FF2B5EF4-FFF2-40B4-BE49-F238E27FC236}">
                <a16:creationId xmlns:a16="http://schemas.microsoft.com/office/drawing/2014/main" id="{BA8A5AF6-0D10-4B93-8C1F-FAD8A671C72F}"/>
              </a:ext>
            </a:extLst>
          </p:cNvPr>
          <p:cNvGrpSpPr/>
          <p:nvPr/>
        </p:nvGrpSpPr>
        <p:grpSpPr>
          <a:xfrm>
            <a:off x="4752605" y="4332339"/>
            <a:ext cx="1883936" cy="609600"/>
            <a:chOff x="4752605" y="4332339"/>
            <a:chExt cx="1883936" cy="609600"/>
          </a:xfrm>
        </p:grpSpPr>
        <p:sp>
          <p:nvSpPr>
            <p:cNvPr id="31" name="Rectangle 30">
              <a:extLst>
                <a:ext uri="{FF2B5EF4-FFF2-40B4-BE49-F238E27FC236}">
                  <a16:creationId xmlns:a16="http://schemas.microsoft.com/office/drawing/2014/main" id="{D4CEB8FB-A865-4FA1-890A-69AB48838B75}"/>
                </a:ext>
              </a:extLst>
            </p:cNvPr>
            <p:cNvSpPr/>
            <p:nvPr/>
          </p:nvSpPr>
          <p:spPr>
            <a:xfrm>
              <a:off x="5391941" y="4332339"/>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32" name="Rectangle 31">
              <a:extLst>
                <a:ext uri="{FF2B5EF4-FFF2-40B4-BE49-F238E27FC236}">
                  <a16:creationId xmlns:a16="http://schemas.microsoft.com/office/drawing/2014/main" id="{59595FD3-807C-46B7-962B-AF87EB8E5F46}"/>
                </a:ext>
              </a:extLst>
            </p:cNvPr>
            <p:cNvSpPr/>
            <p:nvPr/>
          </p:nvSpPr>
          <p:spPr>
            <a:xfrm>
              <a:off x="6026941" y="4332339"/>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33" name="Rectangle 32">
              <a:extLst>
                <a:ext uri="{FF2B5EF4-FFF2-40B4-BE49-F238E27FC236}">
                  <a16:creationId xmlns:a16="http://schemas.microsoft.com/office/drawing/2014/main" id="{3880A452-BBE6-4B90-8798-58AFAB070C48}"/>
                </a:ext>
              </a:extLst>
            </p:cNvPr>
            <p:cNvSpPr/>
            <p:nvPr/>
          </p:nvSpPr>
          <p:spPr>
            <a:xfrm>
              <a:off x="4752605" y="4332339"/>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38" name="Group 37">
            <a:extLst>
              <a:ext uri="{FF2B5EF4-FFF2-40B4-BE49-F238E27FC236}">
                <a16:creationId xmlns:a16="http://schemas.microsoft.com/office/drawing/2014/main" id="{775FE7C6-21B2-49D6-AD06-E67A2F172115}"/>
              </a:ext>
            </a:extLst>
          </p:cNvPr>
          <p:cNvGrpSpPr/>
          <p:nvPr/>
        </p:nvGrpSpPr>
        <p:grpSpPr>
          <a:xfrm>
            <a:off x="6997748" y="4332339"/>
            <a:ext cx="1883936" cy="609600"/>
            <a:chOff x="6997748" y="4332339"/>
            <a:chExt cx="1883936" cy="609600"/>
          </a:xfrm>
        </p:grpSpPr>
        <p:sp>
          <p:nvSpPr>
            <p:cNvPr id="34" name="Rectangle 33">
              <a:extLst>
                <a:ext uri="{FF2B5EF4-FFF2-40B4-BE49-F238E27FC236}">
                  <a16:creationId xmlns:a16="http://schemas.microsoft.com/office/drawing/2014/main" id="{4E1DAB2A-19D8-4C2F-8604-3295335F6880}"/>
                </a:ext>
              </a:extLst>
            </p:cNvPr>
            <p:cNvSpPr/>
            <p:nvPr/>
          </p:nvSpPr>
          <p:spPr>
            <a:xfrm>
              <a:off x="7634916" y="4332339"/>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35" name="Rectangle 34">
              <a:extLst>
                <a:ext uri="{FF2B5EF4-FFF2-40B4-BE49-F238E27FC236}">
                  <a16:creationId xmlns:a16="http://schemas.microsoft.com/office/drawing/2014/main" id="{F69C5EEF-A4FE-4E75-8D25-CC42801B1D25}"/>
                </a:ext>
              </a:extLst>
            </p:cNvPr>
            <p:cNvSpPr/>
            <p:nvPr/>
          </p:nvSpPr>
          <p:spPr>
            <a:xfrm>
              <a:off x="6997748" y="4332339"/>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36" name="Rectangle 35">
              <a:extLst>
                <a:ext uri="{FF2B5EF4-FFF2-40B4-BE49-F238E27FC236}">
                  <a16:creationId xmlns:a16="http://schemas.microsoft.com/office/drawing/2014/main" id="{AB5E5411-DB54-4CBC-BA6D-CB78E9E5CD2F}"/>
                </a:ext>
              </a:extLst>
            </p:cNvPr>
            <p:cNvSpPr/>
            <p:nvPr/>
          </p:nvSpPr>
          <p:spPr>
            <a:xfrm>
              <a:off x="8272084" y="4332339"/>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spTree>
    <p:extLst>
      <p:ext uri="{BB962C8B-B14F-4D97-AF65-F5344CB8AC3E}">
        <p14:creationId xmlns:p14="http://schemas.microsoft.com/office/powerpoint/2010/main" val="7099532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anim calcmode="lin" valueType="num">
                                      <p:cBhvr>
                                        <p:cTn id="14" dur="500" fill="hold"/>
                                        <p:tgtEl>
                                          <p:spTgt spid="6"/>
                                        </p:tgtEl>
                                        <p:attrNameLst>
                                          <p:attrName>ppt_x</p:attrName>
                                        </p:attrNameLst>
                                      </p:cBhvr>
                                      <p:tavLst>
                                        <p:tav tm="0">
                                          <p:val>
                                            <p:strVal val="#ppt_x"/>
                                          </p:val>
                                        </p:tav>
                                        <p:tav tm="100000">
                                          <p:val>
                                            <p:strVal val="#ppt_x"/>
                                          </p:val>
                                        </p:tav>
                                      </p:tavLst>
                                    </p:anim>
                                    <p:anim calcmode="lin" valueType="num">
                                      <p:cBhvr>
                                        <p:cTn id="15" dur="5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anim calcmode="lin" valueType="num">
                                      <p:cBhvr>
                                        <p:cTn id="20" dur="500" fill="hold"/>
                                        <p:tgtEl>
                                          <p:spTgt spid="42"/>
                                        </p:tgtEl>
                                        <p:attrNameLst>
                                          <p:attrName>ppt_x</p:attrName>
                                        </p:attrNameLst>
                                      </p:cBhvr>
                                      <p:tavLst>
                                        <p:tav tm="0">
                                          <p:val>
                                            <p:strVal val="#ppt_x"/>
                                          </p:val>
                                        </p:tav>
                                        <p:tav tm="100000">
                                          <p:val>
                                            <p:strVal val="#ppt_x"/>
                                          </p:val>
                                        </p:tav>
                                      </p:tavLst>
                                    </p:anim>
                                    <p:anim calcmode="lin" valueType="num">
                                      <p:cBhvr>
                                        <p:cTn id="21" dur="500" fill="hold"/>
                                        <p:tgtEl>
                                          <p:spTgt spid="4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anim calcmode="lin" valueType="num">
                                      <p:cBhvr>
                                        <p:cTn id="26" dur="500" fill="hold"/>
                                        <p:tgtEl>
                                          <p:spTgt spid="41"/>
                                        </p:tgtEl>
                                        <p:attrNameLst>
                                          <p:attrName>ppt_x</p:attrName>
                                        </p:attrNameLst>
                                      </p:cBhvr>
                                      <p:tavLst>
                                        <p:tav tm="0">
                                          <p:val>
                                            <p:strVal val="#ppt_x"/>
                                          </p:val>
                                        </p:tav>
                                        <p:tav tm="100000">
                                          <p:val>
                                            <p:strVal val="#ppt_x"/>
                                          </p:val>
                                        </p:tav>
                                      </p:tavLst>
                                    </p:anim>
                                    <p:anim calcmode="lin" valueType="num">
                                      <p:cBhvr>
                                        <p:cTn id="27" dur="500" fill="hold"/>
                                        <p:tgtEl>
                                          <p:spTgt spid="41"/>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anim calcmode="lin" valueType="num">
                                      <p:cBhvr>
                                        <p:cTn id="32" dur="500" fill="hold"/>
                                        <p:tgtEl>
                                          <p:spTgt spid="40"/>
                                        </p:tgtEl>
                                        <p:attrNameLst>
                                          <p:attrName>ppt_x</p:attrName>
                                        </p:attrNameLst>
                                      </p:cBhvr>
                                      <p:tavLst>
                                        <p:tav tm="0">
                                          <p:val>
                                            <p:strVal val="#ppt_x"/>
                                          </p:val>
                                        </p:tav>
                                        <p:tav tm="100000">
                                          <p:val>
                                            <p:strVal val="#ppt_x"/>
                                          </p:val>
                                        </p:tav>
                                      </p:tavLst>
                                    </p:anim>
                                    <p:anim calcmode="lin" valueType="num">
                                      <p:cBhvr>
                                        <p:cTn id="33" dur="500" fill="hold"/>
                                        <p:tgtEl>
                                          <p:spTgt spid="40"/>
                                        </p:tgtEl>
                                        <p:attrNameLst>
                                          <p:attrName>ppt_y</p:attrName>
                                        </p:attrNameLst>
                                      </p:cBhvr>
                                      <p:tavLst>
                                        <p:tav tm="0">
                                          <p:val>
                                            <p:strVal val="#ppt_y+.1"/>
                                          </p:val>
                                        </p:tav>
                                        <p:tav tm="100000">
                                          <p:val>
                                            <p:strVal val="#ppt_y"/>
                                          </p:val>
                                        </p:tav>
                                      </p:tavLst>
                                    </p:anim>
                                  </p:childTnLst>
                                </p:cTn>
                              </p:par>
                            </p:childTnLst>
                          </p:cTn>
                        </p:par>
                        <p:par>
                          <p:cTn id="34" fill="hold">
                            <p:stCondLst>
                              <p:cond delay="2500"/>
                            </p:stCondLst>
                            <p:childTnLst>
                              <p:par>
                                <p:cTn id="35" presetID="42" presetClass="entr" presetSubtype="0" fill="hold"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anim calcmode="lin" valueType="num">
                                      <p:cBhvr>
                                        <p:cTn id="38" dur="500" fill="hold"/>
                                        <p:tgtEl>
                                          <p:spTgt spid="39"/>
                                        </p:tgtEl>
                                        <p:attrNameLst>
                                          <p:attrName>ppt_x</p:attrName>
                                        </p:attrNameLst>
                                      </p:cBhvr>
                                      <p:tavLst>
                                        <p:tav tm="0">
                                          <p:val>
                                            <p:strVal val="#ppt_x"/>
                                          </p:val>
                                        </p:tav>
                                        <p:tav tm="100000">
                                          <p:val>
                                            <p:strVal val="#ppt_x"/>
                                          </p:val>
                                        </p:tav>
                                      </p:tavLst>
                                    </p:anim>
                                    <p:anim calcmode="lin" valueType="num">
                                      <p:cBhvr>
                                        <p:cTn id="39" dur="500" fill="hold"/>
                                        <p:tgtEl>
                                          <p:spTgt spid="39"/>
                                        </p:tgtEl>
                                        <p:attrNameLst>
                                          <p:attrName>ppt_y</p:attrName>
                                        </p:attrNameLst>
                                      </p:cBhvr>
                                      <p:tavLst>
                                        <p:tav tm="0">
                                          <p:val>
                                            <p:strVal val="#ppt_y+.1"/>
                                          </p:val>
                                        </p:tav>
                                        <p:tav tm="100000">
                                          <p:val>
                                            <p:strVal val="#ppt_y"/>
                                          </p:val>
                                        </p:tav>
                                      </p:tavLst>
                                    </p:anim>
                                  </p:childTnLst>
                                </p:cTn>
                              </p:par>
                            </p:childTnLst>
                          </p:cTn>
                        </p:par>
                        <p:par>
                          <p:cTn id="40" fill="hold">
                            <p:stCondLst>
                              <p:cond delay="3000"/>
                            </p:stCondLst>
                            <p:childTnLst>
                              <p:par>
                                <p:cTn id="41" presetID="42" presetClass="entr" presetSubtype="0"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anim calcmode="lin" valueType="num">
                                      <p:cBhvr>
                                        <p:cTn id="44" dur="500" fill="hold"/>
                                        <p:tgtEl>
                                          <p:spTgt spid="7"/>
                                        </p:tgtEl>
                                        <p:attrNameLst>
                                          <p:attrName>ppt_x</p:attrName>
                                        </p:attrNameLst>
                                      </p:cBhvr>
                                      <p:tavLst>
                                        <p:tav tm="0">
                                          <p:val>
                                            <p:strVal val="#ppt_x"/>
                                          </p:val>
                                        </p:tav>
                                        <p:tav tm="100000">
                                          <p:val>
                                            <p:strVal val="#ppt_x"/>
                                          </p:val>
                                        </p:tav>
                                      </p:tavLst>
                                    </p:anim>
                                    <p:anim calcmode="lin" valueType="num">
                                      <p:cBhvr>
                                        <p:cTn id="45" dur="500" fill="hold"/>
                                        <p:tgtEl>
                                          <p:spTgt spid="7"/>
                                        </p:tgtEl>
                                        <p:attrNameLst>
                                          <p:attrName>ppt_y</p:attrName>
                                        </p:attrNameLst>
                                      </p:cBhvr>
                                      <p:tavLst>
                                        <p:tav tm="0">
                                          <p:val>
                                            <p:strVal val="#ppt_y+.1"/>
                                          </p:val>
                                        </p:tav>
                                        <p:tav tm="100000">
                                          <p:val>
                                            <p:strVal val="#ppt_y"/>
                                          </p:val>
                                        </p:tav>
                                      </p:tavLst>
                                    </p:anim>
                                  </p:childTnLst>
                                </p:cTn>
                              </p:par>
                            </p:childTnLst>
                          </p:cTn>
                        </p:par>
                        <p:par>
                          <p:cTn id="46" fill="hold">
                            <p:stCondLst>
                              <p:cond delay="3500"/>
                            </p:stCondLst>
                            <p:childTnLst>
                              <p:par>
                                <p:cTn id="47" presetID="42"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anim calcmode="lin" valueType="num">
                                      <p:cBhvr>
                                        <p:cTn id="50" dur="500" fill="hold"/>
                                        <p:tgtEl>
                                          <p:spTgt spid="8"/>
                                        </p:tgtEl>
                                        <p:attrNameLst>
                                          <p:attrName>ppt_x</p:attrName>
                                        </p:attrNameLst>
                                      </p:cBhvr>
                                      <p:tavLst>
                                        <p:tav tm="0">
                                          <p:val>
                                            <p:strVal val="#ppt_x"/>
                                          </p:val>
                                        </p:tav>
                                        <p:tav tm="100000">
                                          <p:val>
                                            <p:strVal val="#ppt_x"/>
                                          </p:val>
                                        </p:tav>
                                      </p:tavLst>
                                    </p:anim>
                                    <p:anim calcmode="lin" valueType="num">
                                      <p:cBhvr>
                                        <p:cTn id="51" dur="500" fill="hold"/>
                                        <p:tgtEl>
                                          <p:spTgt spid="8"/>
                                        </p:tgtEl>
                                        <p:attrNameLst>
                                          <p:attrName>ppt_y</p:attrName>
                                        </p:attrNameLst>
                                      </p:cBhvr>
                                      <p:tavLst>
                                        <p:tav tm="0">
                                          <p:val>
                                            <p:strVal val="#ppt_y+.1"/>
                                          </p:val>
                                        </p:tav>
                                        <p:tav tm="100000">
                                          <p:val>
                                            <p:strVal val="#ppt_y"/>
                                          </p:val>
                                        </p:tav>
                                      </p:tavLst>
                                    </p:anim>
                                  </p:childTnLst>
                                </p:cTn>
                              </p:par>
                            </p:childTnLst>
                          </p:cTn>
                        </p:par>
                        <p:par>
                          <p:cTn id="52" fill="hold">
                            <p:stCondLst>
                              <p:cond delay="4000"/>
                            </p:stCondLst>
                            <p:childTnLst>
                              <p:par>
                                <p:cTn id="53" presetID="42" presetClass="entr" presetSubtype="0"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anim calcmode="lin" valueType="num">
                                      <p:cBhvr>
                                        <p:cTn id="56" dur="500" fill="hold"/>
                                        <p:tgtEl>
                                          <p:spTgt spid="37"/>
                                        </p:tgtEl>
                                        <p:attrNameLst>
                                          <p:attrName>ppt_x</p:attrName>
                                        </p:attrNameLst>
                                      </p:cBhvr>
                                      <p:tavLst>
                                        <p:tav tm="0">
                                          <p:val>
                                            <p:strVal val="#ppt_x"/>
                                          </p:val>
                                        </p:tav>
                                        <p:tav tm="100000">
                                          <p:val>
                                            <p:strVal val="#ppt_x"/>
                                          </p:val>
                                        </p:tav>
                                      </p:tavLst>
                                    </p:anim>
                                    <p:anim calcmode="lin" valueType="num">
                                      <p:cBhvr>
                                        <p:cTn id="57" dur="500" fill="hold"/>
                                        <p:tgtEl>
                                          <p:spTgt spid="37"/>
                                        </p:tgtEl>
                                        <p:attrNameLst>
                                          <p:attrName>ppt_y</p:attrName>
                                        </p:attrNameLst>
                                      </p:cBhvr>
                                      <p:tavLst>
                                        <p:tav tm="0">
                                          <p:val>
                                            <p:strVal val="#ppt_y+.1"/>
                                          </p:val>
                                        </p:tav>
                                        <p:tav tm="100000">
                                          <p:val>
                                            <p:strVal val="#ppt_y"/>
                                          </p:val>
                                        </p:tav>
                                      </p:tavLst>
                                    </p:anim>
                                  </p:childTnLst>
                                </p:cTn>
                              </p:par>
                            </p:childTnLst>
                          </p:cTn>
                        </p:par>
                        <p:par>
                          <p:cTn id="58" fill="hold">
                            <p:stCondLst>
                              <p:cond delay="4500"/>
                            </p:stCondLst>
                            <p:childTnLst>
                              <p:par>
                                <p:cTn id="59" presetID="42" presetClass="entr" presetSubtype="0"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anim calcmode="lin" valueType="num">
                                      <p:cBhvr>
                                        <p:cTn id="62" dur="500" fill="hold"/>
                                        <p:tgtEl>
                                          <p:spTgt spid="38"/>
                                        </p:tgtEl>
                                        <p:attrNameLst>
                                          <p:attrName>ppt_x</p:attrName>
                                        </p:attrNameLst>
                                      </p:cBhvr>
                                      <p:tavLst>
                                        <p:tav tm="0">
                                          <p:val>
                                            <p:strVal val="#ppt_x"/>
                                          </p:val>
                                        </p:tav>
                                        <p:tav tm="100000">
                                          <p:val>
                                            <p:strVal val="#ppt_x"/>
                                          </p:val>
                                        </p:tav>
                                      </p:tavLst>
                                    </p:anim>
                                    <p:anim calcmode="lin" valueType="num">
                                      <p:cBhvr>
                                        <p:cTn id="63" dur="5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4D9EEB-A880-40CB-A37F-EC3C66B17198}"/>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843B372A-CE78-435E-9E92-E171BBE95B39}"/>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22AF4CF-91F0-4BB5-8EF1-6CD2B89EB9BF}"/>
              </a:ext>
            </a:extLst>
          </p:cNvPr>
          <p:cNvSpPr>
            <a:spLocks noGrp="1"/>
          </p:cNvSpPr>
          <p:nvPr>
            <p:ph type="body" sz="quarter" idx="12"/>
          </p:nvPr>
        </p:nvSpPr>
        <p:spPr/>
        <p:txBody>
          <a:bodyPr/>
          <a:lstStyle/>
          <a:p>
            <a:endParaRPr lang="en-US"/>
          </a:p>
        </p:txBody>
      </p:sp>
      <p:pic>
        <p:nvPicPr>
          <p:cNvPr id="1026" name="Picture 2" descr="https://miro.medium.com/max/1838/1*lVUBYgOZpuhK1YNpdkR8kg.png">
            <a:extLst>
              <a:ext uri="{FF2B5EF4-FFF2-40B4-BE49-F238E27FC236}">
                <a16:creationId xmlns:a16="http://schemas.microsoft.com/office/drawing/2014/main" id="{765DE359-9934-4129-AE85-E97325C84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64"/>
            <a:ext cx="12192000" cy="685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9327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3B7A7E-6097-4CE8-A04C-238C239571B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510ED59-735B-4149-AD71-9F25FB927BC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AA65E48D-902C-49C7-B616-7F87430D32DE}"/>
              </a:ext>
            </a:extLst>
          </p:cNvPr>
          <p:cNvSpPr>
            <a:spLocks noGrp="1"/>
          </p:cNvSpPr>
          <p:nvPr>
            <p:ph type="body" sz="quarter" idx="12"/>
          </p:nvPr>
        </p:nvSpPr>
        <p:spPr/>
        <p:txBody>
          <a:bodyPr/>
          <a:lstStyle/>
          <a:p>
            <a:endParaRPr lang="en-US"/>
          </a:p>
        </p:txBody>
      </p:sp>
      <p:sp>
        <p:nvSpPr>
          <p:cNvPr id="9" name="Rectangle 8">
            <a:extLst>
              <a:ext uri="{FF2B5EF4-FFF2-40B4-BE49-F238E27FC236}">
                <a16:creationId xmlns:a16="http://schemas.microsoft.com/office/drawing/2014/main" id="{1D4209AA-10AB-4181-BAAA-842D0EFF8D2E}"/>
              </a:ext>
            </a:extLst>
          </p:cNvPr>
          <p:cNvSpPr/>
          <p:nvPr/>
        </p:nvSpPr>
        <p:spPr>
          <a:xfrm>
            <a:off x="381000" y="2548690"/>
            <a:ext cx="1760621" cy="1760621"/>
          </a:xfrm>
          <a:prstGeom prst="rect">
            <a:avLst/>
          </a:prstGeom>
          <a:blipFill>
            <a:blip r:embed="rId3"/>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10" name="Rectangle 9">
            <a:extLst>
              <a:ext uri="{FF2B5EF4-FFF2-40B4-BE49-F238E27FC236}">
                <a16:creationId xmlns:a16="http://schemas.microsoft.com/office/drawing/2014/main" id="{A2DD187A-286D-481C-9A5F-BB41DD3957A8}"/>
              </a:ext>
            </a:extLst>
          </p:cNvPr>
          <p:cNvSpPr/>
          <p:nvPr/>
        </p:nvSpPr>
        <p:spPr>
          <a:xfrm>
            <a:off x="2588126" y="2548690"/>
            <a:ext cx="1760621" cy="1760621"/>
          </a:xfrm>
          <a:prstGeom prst="rect">
            <a:avLst/>
          </a:prstGeom>
          <a:blipFill>
            <a:blip r:embed="rId4"/>
            <a:stretch>
              <a:fillRect/>
            </a:stretch>
          </a:bli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11" name="Rectangle 10">
            <a:extLst>
              <a:ext uri="{FF2B5EF4-FFF2-40B4-BE49-F238E27FC236}">
                <a16:creationId xmlns:a16="http://schemas.microsoft.com/office/drawing/2014/main" id="{E2251969-A8B6-40A2-BAE5-FE3CC08050A0}"/>
              </a:ext>
            </a:extLst>
          </p:cNvPr>
          <p:cNvSpPr/>
          <p:nvPr/>
        </p:nvSpPr>
        <p:spPr>
          <a:xfrm>
            <a:off x="4795252" y="2548690"/>
            <a:ext cx="1760621" cy="1760621"/>
          </a:xfrm>
          <a:prstGeom prst="rect">
            <a:avLst/>
          </a:prstGeom>
          <a:blipFill>
            <a:blip r:embed="rId5"/>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12" name="Rectangle 11">
            <a:extLst>
              <a:ext uri="{FF2B5EF4-FFF2-40B4-BE49-F238E27FC236}">
                <a16:creationId xmlns:a16="http://schemas.microsoft.com/office/drawing/2014/main" id="{26F8D534-A695-46ED-8BB8-72D727FE797A}"/>
              </a:ext>
            </a:extLst>
          </p:cNvPr>
          <p:cNvSpPr/>
          <p:nvPr/>
        </p:nvSpPr>
        <p:spPr>
          <a:xfrm>
            <a:off x="7002379" y="2548690"/>
            <a:ext cx="1760621" cy="1760621"/>
          </a:xfrm>
          <a:prstGeom prst="rect">
            <a:avLst/>
          </a:prstGeom>
          <a:blipFill>
            <a:blip r:embed="rId6"/>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spTree>
    <p:extLst>
      <p:ext uri="{BB962C8B-B14F-4D97-AF65-F5344CB8AC3E}">
        <p14:creationId xmlns:p14="http://schemas.microsoft.com/office/powerpoint/2010/main" val="237184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3B7A7E-6097-4CE8-A04C-238C239571B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510ED59-735B-4149-AD71-9F25FB927BC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AA65E48D-902C-49C7-B616-7F87430D32DE}"/>
              </a:ext>
            </a:extLst>
          </p:cNvPr>
          <p:cNvSpPr>
            <a:spLocks noGrp="1"/>
          </p:cNvSpPr>
          <p:nvPr>
            <p:ph type="body" sz="quarter" idx="12"/>
          </p:nvPr>
        </p:nvSpPr>
        <p:spPr/>
        <p:txBody>
          <a:bodyPr/>
          <a:lstStyle/>
          <a:p>
            <a:endParaRPr lang="en-US"/>
          </a:p>
        </p:txBody>
      </p:sp>
      <p:sp>
        <p:nvSpPr>
          <p:cNvPr id="9" name="Rectangle 8">
            <a:extLst>
              <a:ext uri="{FF2B5EF4-FFF2-40B4-BE49-F238E27FC236}">
                <a16:creationId xmlns:a16="http://schemas.microsoft.com/office/drawing/2014/main" id="{1D4209AA-10AB-4181-BAAA-842D0EFF8D2E}"/>
              </a:ext>
            </a:extLst>
          </p:cNvPr>
          <p:cNvSpPr/>
          <p:nvPr/>
        </p:nvSpPr>
        <p:spPr>
          <a:xfrm>
            <a:off x="381000" y="1143000"/>
            <a:ext cx="1760621" cy="1760621"/>
          </a:xfrm>
          <a:prstGeom prst="rect">
            <a:avLst/>
          </a:prstGeom>
          <a:blipFill>
            <a:blip r:embed="rId3"/>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10" name="Rectangle 9">
            <a:extLst>
              <a:ext uri="{FF2B5EF4-FFF2-40B4-BE49-F238E27FC236}">
                <a16:creationId xmlns:a16="http://schemas.microsoft.com/office/drawing/2014/main" id="{A2DD187A-286D-481C-9A5F-BB41DD3957A8}"/>
              </a:ext>
            </a:extLst>
          </p:cNvPr>
          <p:cNvSpPr/>
          <p:nvPr/>
        </p:nvSpPr>
        <p:spPr>
          <a:xfrm>
            <a:off x="2588126" y="1143000"/>
            <a:ext cx="1760621" cy="1760621"/>
          </a:xfrm>
          <a:prstGeom prst="rect">
            <a:avLst/>
          </a:prstGeom>
          <a:blipFill>
            <a:blip r:embed="rId4"/>
            <a:stretch>
              <a:fillRect/>
            </a:stretch>
          </a:bli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11" name="Rectangle 10">
            <a:extLst>
              <a:ext uri="{FF2B5EF4-FFF2-40B4-BE49-F238E27FC236}">
                <a16:creationId xmlns:a16="http://schemas.microsoft.com/office/drawing/2014/main" id="{E2251969-A8B6-40A2-BAE5-FE3CC08050A0}"/>
              </a:ext>
            </a:extLst>
          </p:cNvPr>
          <p:cNvSpPr/>
          <p:nvPr/>
        </p:nvSpPr>
        <p:spPr>
          <a:xfrm>
            <a:off x="4795252" y="1143000"/>
            <a:ext cx="1760621" cy="1760621"/>
          </a:xfrm>
          <a:prstGeom prst="rect">
            <a:avLst/>
          </a:prstGeom>
          <a:blipFill>
            <a:blip r:embed="rId5"/>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12" name="Rectangle 11">
            <a:extLst>
              <a:ext uri="{FF2B5EF4-FFF2-40B4-BE49-F238E27FC236}">
                <a16:creationId xmlns:a16="http://schemas.microsoft.com/office/drawing/2014/main" id="{26F8D534-A695-46ED-8BB8-72D727FE797A}"/>
              </a:ext>
            </a:extLst>
          </p:cNvPr>
          <p:cNvSpPr/>
          <p:nvPr/>
        </p:nvSpPr>
        <p:spPr>
          <a:xfrm>
            <a:off x="7002379" y="1143000"/>
            <a:ext cx="1760621" cy="1760621"/>
          </a:xfrm>
          <a:prstGeom prst="rect">
            <a:avLst/>
          </a:prstGeom>
          <a:blipFill>
            <a:blip r:embed="rId6"/>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sp>
        <p:nvSpPr>
          <p:cNvPr id="13" name="Rectangle 12">
            <a:extLst>
              <a:ext uri="{FF2B5EF4-FFF2-40B4-BE49-F238E27FC236}">
                <a16:creationId xmlns:a16="http://schemas.microsoft.com/office/drawing/2014/main" id="{D7B54FFF-CE17-4EE1-BA47-A09A701EA5D9}"/>
              </a:ext>
            </a:extLst>
          </p:cNvPr>
          <p:cNvSpPr/>
          <p:nvPr/>
        </p:nvSpPr>
        <p:spPr>
          <a:xfrm>
            <a:off x="2588126" y="3352800"/>
            <a:ext cx="1760621" cy="1760621"/>
          </a:xfrm>
          <a:prstGeom prst="rect">
            <a:avLst/>
          </a:prstGeom>
          <a:blipFill>
            <a:blip r:embed="rId7"/>
            <a:stretch>
              <a:fillRect/>
            </a:stretch>
          </a:blipFill>
          <a:ln>
            <a:solidFill>
              <a:schemeClr val="bg2">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9600" dirty="0"/>
          </a:p>
        </p:txBody>
      </p:sp>
      <p:sp>
        <p:nvSpPr>
          <p:cNvPr id="14" name="Rectangle 13">
            <a:extLst>
              <a:ext uri="{FF2B5EF4-FFF2-40B4-BE49-F238E27FC236}">
                <a16:creationId xmlns:a16="http://schemas.microsoft.com/office/drawing/2014/main" id="{3831FDFC-ED04-4AEF-9CE8-FBC258AFFBE9}"/>
              </a:ext>
            </a:extLst>
          </p:cNvPr>
          <p:cNvSpPr/>
          <p:nvPr/>
        </p:nvSpPr>
        <p:spPr>
          <a:xfrm>
            <a:off x="381000" y="3352800"/>
            <a:ext cx="1760621" cy="1760621"/>
          </a:xfrm>
          <a:prstGeom prst="rect">
            <a:avLst/>
          </a:prstGeom>
          <a:blipFill>
            <a:blip r:embed="rId8"/>
            <a:stretch>
              <a:fillRect/>
            </a:stretch>
          </a:blipFill>
          <a:ln>
            <a:solidFill>
              <a:srgbClr val="92D05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Tree>
    <p:extLst>
      <p:ext uri="{BB962C8B-B14F-4D97-AF65-F5344CB8AC3E}">
        <p14:creationId xmlns:p14="http://schemas.microsoft.com/office/powerpoint/2010/main" val="32610316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3B7A7E-6097-4CE8-A04C-238C239571B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510ED59-735B-4149-AD71-9F25FB927BC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AA65E48D-902C-49C7-B616-7F87430D32DE}"/>
              </a:ext>
            </a:extLst>
          </p:cNvPr>
          <p:cNvSpPr>
            <a:spLocks noGrp="1"/>
          </p:cNvSpPr>
          <p:nvPr>
            <p:ph type="body" sz="quarter" idx="12"/>
          </p:nvPr>
        </p:nvSpPr>
        <p:spPr/>
        <p:txBody>
          <a:bodyPr/>
          <a:lstStyle/>
          <a:p>
            <a:endParaRPr lang="en-US"/>
          </a:p>
        </p:txBody>
      </p:sp>
      <p:grpSp>
        <p:nvGrpSpPr>
          <p:cNvPr id="25" name="Group 24">
            <a:extLst>
              <a:ext uri="{FF2B5EF4-FFF2-40B4-BE49-F238E27FC236}">
                <a16:creationId xmlns:a16="http://schemas.microsoft.com/office/drawing/2014/main" id="{A4A41E8D-0ED0-4B6B-B4DB-522BE1DEB6E7}"/>
              </a:ext>
            </a:extLst>
          </p:cNvPr>
          <p:cNvGrpSpPr/>
          <p:nvPr/>
        </p:nvGrpSpPr>
        <p:grpSpPr>
          <a:xfrm>
            <a:off x="381000" y="223855"/>
            <a:ext cx="8382000" cy="1011319"/>
            <a:chOff x="381000" y="223855"/>
            <a:chExt cx="8382000" cy="1011319"/>
          </a:xfrm>
        </p:grpSpPr>
        <p:sp>
          <p:nvSpPr>
            <p:cNvPr id="9" name="Rectangle 8">
              <a:extLst>
                <a:ext uri="{FF2B5EF4-FFF2-40B4-BE49-F238E27FC236}">
                  <a16:creationId xmlns:a16="http://schemas.microsoft.com/office/drawing/2014/main" id="{1D4209AA-10AB-4181-BAAA-842D0EFF8D2E}"/>
                </a:ext>
              </a:extLst>
            </p:cNvPr>
            <p:cNvSpPr/>
            <p:nvPr/>
          </p:nvSpPr>
          <p:spPr>
            <a:xfrm>
              <a:off x="381000" y="229334"/>
              <a:ext cx="1760621" cy="1005840"/>
            </a:xfrm>
            <a:prstGeom prst="rect">
              <a:avLst/>
            </a:prstGeom>
            <a:blipFill dpi="0" rotWithShape="1">
              <a:blip r:embed="rId3"/>
              <a:srcRect/>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10" name="Rectangle 9">
              <a:extLst>
                <a:ext uri="{FF2B5EF4-FFF2-40B4-BE49-F238E27FC236}">
                  <a16:creationId xmlns:a16="http://schemas.microsoft.com/office/drawing/2014/main" id="{A2DD187A-286D-481C-9A5F-BB41DD3957A8}"/>
                </a:ext>
              </a:extLst>
            </p:cNvPr>
            <p:cNvSpPr/>
            <p:nvPr/>
          </p:nvSpPr>
          <p:spPr>
            <a:xfrm>
              <a:off x="2588126" y="229333"/>
              <a:ext cx="1760621" cy="1005840"/>
            </a:xfrm>
            <a:prstGeom prst="rect">
              <a:avLst/>
            </a:prstGeom>
            <a:blipFill>
              <a:blip r:embed="rId4"/>
              <a:stretch>
                <a:fillRect/>
              </a:stretch>
            </a:bli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11" name="Rectangle 10">
              <a:extLst>
                <a:ext uri="{FF2B5EF4-FFF2-40B4-BE49-F238E27FC236}">
                  <a16:creationId xmlns:a16="http://schemas.microsoft.com/office/drawing/2014/main" id="{E2251969-A8B6-40A2-BAE5-FE3CC08050A0}"/>
                </a:ext>
              </a:extLst>
            </p:cNvPr>
            <p:cNvSpPr/>
            <p:nvPr/>
          </p:nvSpPr>
          <p:spPr>
            <a:xfrm>
              <a:off x="4795252" y="223855"/>
              <a:ext cx="1760621" cy="1005840"/>
            </a:xfrm>
            <a:prstGeom prst="rect">
              <a:avLst/>
            </a:prstGeom>
            <a:blipFill>
              <a:blip r:embed="rId5"/>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12" name="Rectangle 11">
              <a:extLst>
                <a:ext uri="{FF2B5EF4-FFF2-40B4-BE49-F238E27FC236}">
                  <a16:creationId xmlns:a16="http://schemas.microsoft.com/office/drawing/2014/main" id="{26F8D534-A695-46ED-8BB8-72D727FE797A}"/>
                </a:ext>
              </a:extLst>
            </p:cNvPr>
            <p:cNvSpPr/>
            <p:nvPr/>
          </p:nvSpPr>
          <p:spPr>
            <a:xfrm>
              <a:off x="7002379" y="223855"/>
              <a:ext cx="1760621" cy="1005840"/>
            </a:xfrm>
            <a:prstGeom prst="rect">
              <a:avLst/>
            </a:prstGeom>
            <a:blipFill>
              <a:blip r:embed="rId6"/>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grpSp>
      <p:grpSp>
        <p:nvGrpSpPr>
          <p:cNvPr id="8" name="Group 7">
            <a:extLst>
              <a:ext uri="{FF2B5EF4-FFF2-40B4-BE49-F238E27FC236}">
                <a16:creationId xmlns:a16="http://schemas.microsoft.com/office/drawing/2014/main" id="{AB542FF8-AFB2-4A10-A42A-CBE2A59ECBFC}"/>
              </a:ext>
            </a:extLst>
          </p:cNvPr>
          <p:cNvGrpSpPr/>
          <p:nvPr/>
        </p:nvGrpSpPr>
        <p:grpSpPr>
          <a:xfrm>
            <a:off x="381000" y="1615574"/>
            <a:ext cx="8382000" cy="1005840"/>
            <a:chOff x="381000" y="1615574"/>
            <a:chExt cx="8382000" cy="1005840"/>
          </a:xfrm>
        </p:grpSpPr>
        <p:sp>
          <p:nvSpPr>
            <p:cNvPr id="13" name="Rectangle 12">
              <a:extLst>
                <a:ext uri="{FF2B5EF4-FFF2-40B4-BE49-F238E27FC236}">
                  <a16:creationId xmlns:a16="http://schemas.microsoft.com/office/drawing/2014/main" id="{D7B54FFF-CE17-4EE1-BA47-A09A701EA5D9}"/>
                </a:ext>
              </a:extLst>
            </p:cNvPr>
            <p:cNvSpPr/>
            <p:nvPr/>
          </p:nvSpPr>
          <p:spPr>
            <a:xfrm>
              <a:off x="381000" y="1615574"/>
              <a:ext cx="1760621" cy="1005840"/>
            </a:xfrm>
            <a:prstGeom prst="rect">
              <a:avLst/>
            </a:prstGeom>
            <a:blipFill>
              <a:blip r:embed="rId7"/>
              <a:stretch>
                <a:fillRect/>
              </a:stretch>
            </a:blip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9600" dirty="0"/>
            </a:p>
          </p:txBody>
        </p:sp>
        <p:sp>
          <p:nvSpPr>
            <p:cNvPr id="14" name="Rectangle 13">
              <a:extLst>
                <a:ext uri="{FF2B5EF4-FFF2-40B4-BE49-F238E27FC236}">
                  <a16:creationId xmlns:a16="http://schemas.microsoft.com/office/drawing/2014/main" id="{3831FDFC-ED04-4AEF-9CE8-FBC258AFFBE9}"/>
                </a:ext>
              </a:extLst>
            </p:cNvPr>
            <p:cNvSpPr/>
            <p:nvPr/>
          </p:nvSpPr>
          <p:spPr>
            <a:xfrm>
              <a:off x="2588126" y="1615574"/>
              <a:ext cx="1760621" cy="1005840"/>
            </a:xfrm>
            <a:prstGeom prst="rect">
              <a:avLst/>
            </a:prstGeom>
            <a:blipFill>
              <a:blip r:embed="rId8"/>
              <a:stretch>
                <a:fillRect/>
              </a:stretch>
            </a:blipFill>
            <a:ln>
              <a:solidFill>
                <a:schemeClr val="bg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15" name="Rectangle 14">
              <a:extLst>
                <a:ext uri="{FF2B5EF4-FFF2-40B4-BE49-F238E27FC236}">
                  <a16:creationId xmlns:a16="http://schemas.microsoft.com/office/drawing/2014/main" id="{82BADDC2-F2AC-4808-AF02-B7A1EB73DF63}"/>
                </a:ext>
              </a:extLst>
            </p:cNvPr>
            <p:cNvSpPr/>
            <p:nvPr/>
          </p:nvSpPr>
          <p:spPr>
            <a:xfrm>
              <a:off x="4795252" y="1615574"/>
              <a:ext cx="1760621" cy="1005840"/>
            </a:xfrm>
            <a:prstGeom prst="rect">
              <a:avLst/>
            </a:prstGeom>
            <a:blipFill>
              <a:blip r:embed="rId5"/>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16" name="Rectangle 15">
              <a:extLst>
                <a:ext uri="{FF2B5EF4-FFF2-40B4-BE49-F238E27FC236}">
                  <a16:creationId xmlns:a16="http://schemas.microsoft.com/office/drawing/2014/main" id="{EC606C62-7E26-4879-B576-5BC2F15F6340}"/>
                </a:ext>
              </a:extLst>
            </p:cNvPr>
            <p:cNvSpPr/>
            <p:nvPr/>
          </p:nvSpPr>
          <p:spPr>
            <a:xfrm>
              <a:off x="7002379" y="1615574"/>
              <a:ext cx="1760621" cy="1005840"/>
            </a:xfrm>
            <a:prstGeom prst="rect">
              <a:avLst/>
            </a:prstGeom>
            <a:blipFill>
              <a:blip r:embed="rId6"/>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grpSp>
      <p:grpSp>
        <p:nvGrpSpPr>
          <p:cNvPr id="17" name="Group 16">
            <a:extLst>
              <a:ext uri="{FF2B5EF4-FFF2-40B4-BE49-F238E27FC236}">
                <a16:creationId xmlns:a16="http://schemas.microsoft.com/office/drawing/2014/main" id="{48D94D2D-C8BE-4CCA-A1CD-95988329A85E}"/>
              </a:ext>
            </a:extLst>
          </p:cNvPr>
          <p:cNvGrpSpPr/>
          <p:nvPr/>
        </p:nvGrpSpPr>
        <p:grpSpPr>
          <a:xfrm>
            <a:off x="381000" y="3001814"/>
            <a:ext cx="8382000" cy="1005840"/>
            <a:chOff x="381000" y="3001814"/>
            <a:chExt cx="8382000" cy="1005840"/>
          </a:xfrm>
        </p:grpSpPr>
        <p:sp>
          <p:nvSpPr>
            <p:cNvPr id="18" name="Rectangle 17">
              <a:extLst>
                <a:ext uri="{FF2B5EF4-FFF2-40B4-BE49-F238E27FC236}">
                  <a16:creationId xmlns:a16="http://schemas.microsoft.com/office/drawing/2014/main" id="{428CB1D7-7FE1-4FB6-BECC-444CA1CB57BE}"/>
                </a:ext>
              </a:extLst>
            </p:cNvPr>
            <p:cNvSpPr/>
            <p:nvPr/>
          </p:nvSpPr>
          <p:spPr>
            <a:xfrm>
              <a:off x="2588126" y="3001814"/>
              <a:ext cx="1760621" cy="1005840"/>
            </a:xfrm>
            <a:prstGeom prst="rect">
              <a:avLst/>
            </a:prstGeom>
            <a:blipFill>
              <a:blip r:embed="rId8"/>
              <a:stretch>
                <a:fillRect/>
              </a:stretch>
            </a:blipFill>
            <a:ln>
              <a:solidFill>
                <a:schemeClr val="bg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19" name="Rectangle 18">
              <a:extLst>
                <a:ext uri="{FF2B5EF4-FFF2-40B4-BE49-F238E27FC236}">
                  <a16:creationId xmlns:a16="http://schemas.microsoft.com/office/drawing/2014/main" id="{D616A4F2-D3F5-4A3B-92F3-0BE8F166AA64}"/>
                </a:ext>
              </a:extLst>
            </p:cNvPr>
            <p:cNvSpPr/>
            <p:nvPr/>
          </p:nvSpPr>
          <p:spPr>
            <a:xfrm>
              <a:off x="4795252" y="3001814"/>
              <a:ext cx="1760621" cy="1005840"/>
            </a:xfrm>
            <a:prstGeom prst="rect">
              <a:avLst/>
            </a:prstGeom>
            <a:blipFill>
              <a:blip r:embed="rId5"/>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20" name="Rectangle 19">
              <a:extLst>
                <a:ext uri="{FF2B5EF4-FFF2-40B4-BE49-F238E27FC236}">
                  <a16:creationId xmlns:a16="http://schemas.microsoft.com/office/drawing/2014/main" id="{90B837EC-100D-46AB-80AF-210E6667EDEA}"/>
                </a:ext>
              </a:extLst>
            </p:cNvPr>
            <p:cNvSpPr/>
            <p:nvPr/>
          </p:nvSpPr>
          <p:spPr>
            <a:xfrm>
              <a:off x="7002379" y="3001814"/>
              <a:ext cx="1760621" cy="1005840"/>
            </a:xfrm>
            <a:prstGeom prst="rect">
              <a:avLst/>
            </a:prstGeom>
            <a:blipFill>
              <a:blip r:embed="rId6"/>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sp>
          <p:nvSpPr>
            <p:cNvPr id="21" name="Rectangle 20">
              <a:extLst>
                <a:ext uri="{FF2B5EF4-FFF2-40B4-BE49-F238E27FC236}">
                  <a16:creationId xmlns:a16="http://schemas.microsoft.com/office/drawing/2014/main" id="{DC7E5FC3-739F-4653-B6C9-01CA95F88E6A}"/>
                </a:ext>
              </a:extLst>
            </p:cNvPr>
            <p:cNvSpPr/>
            <p:nvPr/>
          </p:nvSpPr>
          <p:spPr>
            <a:xfrm>
              <a:off x="381000" y="3001814"/>
              <a:ext cx="1760621" cy="1005840"/>
            </a:xfrm>
            <a:prstGeom prst="rect">
              <a:avLst/>
            </a:prstGeom>
            <a:blipFill>
              <a:blip r:embed="rId3"/>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grpSp>
      <p:grpSp>
        <p:nvGrpSpPr>
          <p:cNvPr id="22" name="Group 21">
            <a:extLst>
              <a:ext uri="{FF2B5EF4-FFF2-40B4-BE49-F238E27FC236}">
                <a16:creationId xmlns:a16="http://schemas.microsoft.com/office/drawing/2014/main" id="{FE7406D7-3877-48F2-8B03-C8AC5098E951}"/>
              </a:ext>
            </a:extLst>
          </p:cNvPr>
          <p:cNvGrpSpPr/>
          <p:nvPr/>
        </p:nvGrpSpPr>
        <p:grpSpPr>
          <a:xfrm>
            <a:off x="381000" y="4388055"/>
            <a:ext cx="8382000" cy="1005840"/>
            <a:chOff x="381000" y="4388055"/>
            <a:chExt cx="8382000" cy="1005840"/>
          </a:xfrm>
        </p:grpSpPr>
        <p:sp>
          <p:nvSpPr>
            <p:cNvPr id="23" name="Rectangle 22">
              <a:extLst>
                <a:ext uri="{FF2B5EF4-FFF2-40B4-BE49-F238E27FC236}">
                  <a16:creationId xmlns:a16="http://schemas.microsoft.com/office/drawing/2014/main" id="{838639C5-A6DB-4D4F-8491-CBF7D8E1403B}"/>
                </a:ext>
              </a:extLst>
            </p:cNvPr>
            <p:cNvSpPr/>
            <p:nvPr/>
          </p:nvSpPr>
          <p:spPr>
            <a:xfrm>
              <a:off x="4795252" y="4388055"/>
              <a:ext cx="1760621" cy="1005840"/>
            </a:xfrm>
            <a:prstGeom prst="rect">
              <a:avLst/>
            </a:prstGeom>
            <a:blipFill>
              <a:blip r:embed="rId5"/>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24" name="Rectangle 23">
              <a:extLst>
                <a:ext uri="{FF2B5EF4-FFF2-40B4-BE49-F238E27FC236}">
                  <a16:creationId xmlns:a16="http://schemas.microsoft.com/office/drawing/2014/main" id="{2D8D7C78-A575-4908-B50A-7F043EECD1AB}"/>
                </a:ext>
              </a:extLst>
            </p:cNvPr>
            <p:cNvSpPr/>
            <p:nvPr/>
          </p:nvSpPr>
          <p:spPr>
            <a:xfrm>
              <a:off x="7002379" y="4388055"/>
              <a:ext cx="1760621" cy="1005840"/>
            </a:xfrm>
            <a:prstGeom prst="rect">
              <a:avLst/>
            </a:prstGeom>
            <a:blipFill>
              <a:blip r:embed="rId6"/>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sp>
          <p:nvSpPr>
            <p:cNvPr id="26" name="Rectangle 25">
              <a:extLst>
                <a:ext uri="{FF2B5EF4-FFF2-40B4-BE49-F238E27FC236}">
                  <a16:creationId xmlns:a16="http://schemas.microsoft.com/office/drawing/2014/main" id="{23F8B572-BCE8-42B7-96A1-D1161F5ECD84}"/>
                </a:ext>
              </a:extLst>
            </p:cNvPr>
            <p:cNvSpPr/>
            <p:nvPr/>
          </p:nvSpPr>
          <p:spPr>
            <a:xfrm>
              <a:off x="2588126" y="4388055"/>
              <a:ext cx="1760621" cy="1005840"/>
            </a:xfrm>
            <a:prstGeom prst="rect">
              <a:avLst/>
            </a:prstGeom>
            <a:blipFill>
              <a:blip r:embed="rId4"/>
              <a:stretch>
                <a:fillRect/>
              </a:stretch>
            </a:bli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27" name="Rectangle 26">
              <a:extLst>
                <a:ext uri="{FF2B5EF4-FFF2-40B4-BE49-F238E27FC236}">
                  <a16:creationId xmlns:a16="http://schemas.microsoft.com/office/drawing/2014/main" id="{991A0337-A923-4B6B-AEBE-1CDCF6F2A031}"/>
                </a:ext>
              </a:extLst>
            </p:cNvPr>
            <p:cNvSpPr/>
            <p:nvPr/>
          </p:nvSpPr>
          <p:spPr>
            <a:xfrm>
              <a:off x="381000" y="4388055"/>
              <a:ext cx="1760621" cy="1005840"/>
            </a:xfrm>
            <a:prstGeom prst="rect">
              <a:avLst/>
            </a:prstGeom>
            <a:blipFill>
              <a:blip r:embed="rId7"/>
              <a:stretch>
                <a:fillRect/>
              </a:stretch>
            </a:blipFill>
            <a:ln>
              <a:solidFill>
                <a:srgbClr val="92D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9600" dirty="0"/>
            </a:p>
          </p:txBody>
        </p:sp>
      </p:grpSp>
    </p:spTree>
    <p:extLst>
      <p:ext uri="{BB962C8B-B14F-4D97-AF65-F5344CB8AC3E}">
        <p14:creationId xmlns:p14="http://schemas.microsoft.com/office/powerpoint/2010/main" val="2243623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anim calcmode="lin" valueType="num">
                                      <p:cBhvr>
                                        <p:cTn id="20" dur="500" fill="hold"/>
                                        <p:tgtEl>
                                          <p:spTgt spid="17"/>
                                        </p:tgtEl>
                                        <p:attrNameLst>
                                          <p:attrName>ppt_x</p:attrName>
                                        </p:attrNameLst>
                                      </p:cBhvr>
                                      <p:tavLst>
                                        <p:tav tm="0">
                                          <p:val>
                                            <p:strVal val="#ppt_x"/>
                                          </p:val>
                                        </p:tav>
                                        <p:tav tm="100000">
                                          <p:val>
                                            <p:strVal val="#ppt_x"/>
                                          </p:val>
                                        </p:tav>
                                      </p:tavLst>
                                    </p:anim>
                                    <p:anim calcmode="lin" valueType="num">
                                      <p:cBhvr>
                                        <p:cTn id="21" dur="5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anim calcmode="lin" valueType="num">
                                      <p:cBhvr>
                                        <p:cTn id="26" dur="500" fill="hold"/>
                                        <p:tgtEl>
                                          <p:spTgt spid="22"/>
                                        </p:tgtEl>
                                        <p:attrNameLst>
                                          <p:attrName>ppt_x</p:attrName>
                                        </p:attrNameLst>
                                      </p:cBhvr>
                                      <p:tavLst>
                                        <p:tav tm="0">
                                          <p:val>
                                            <p:strVal val="#ppt_x"/>
                                          </p:val>
                                        </p:tav>
                                        <p:tav tm="100000">
                                          <p:val>
                                            <p:strVal val="#ppt_x"/>
                                          </p:val>
                                        </p:tav>
                                      </p:tavLst>
                                    </p:anim>
                                    <p:anim calcmode="lin" valueType="num">
                                      <p:cBhvr>
                                        <p:cTn id="27"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3B7A7E-6097-4CE8-A04C-238C239571B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510ED59-735B-4149-AD71-9F25FB927BC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AA65E48D-902C-49C7-B616-7F87430D32DE}"/>
              </a:ext>
            </a:extLst>
          </p:cNvPr>
          <p:cNvSpPr>
            <a:spLocks noGrp="1"/>
          </p:cNvSpPr>
          <p:nvPr>
            <p:ph type="body" sz="quarter" idx="12"/>
          </p:nvPr>
        </p:nvSpPr>
        <p:spPr/>
        <p:txBody>
          <a:bodyPr/>
          <a:lstStyle/>
          <a:p>
            <a:endParaRPr lang="en-US"/>
          </a:p>
        </p:txBody>
      </p:sp>
      <p:grpSp>
        <p:nvGrpSpPr>
          <p:cNvPr id="44" name="Group 43">
            <a:extLst>
              <a:ext uri="{FF2B5EF4-FFF2-40B4-BE49-F238E27FC236}">
                <a16:creationId xmlns:a16="http://schemas.microsoft.com/office/drawing/2014/main" id="{00CC379B-0957-4EF5-9DD3-CCA6C6A650A2}"/>
              </a:ext>
            </a:extLst>
          </p:cNvPr>
          <p:cNvGrpSpPr/>
          <p:nvPr/>
        </p:nvGrpSpPr>
        <p:grpSpPr>
          <a:xfrm>
            <a:off x="262317" y="987896"/>
            <a:ext cx="8619367" cy="3954043"/>
            <a:chOff x="262317" y="987896"/>
            <a:chExt cx="8619367" cy="3954043"/>
          </a:xfrm>
        </p:grpSpPr>
        <p:sp>
          <p:nvSpPr>
            <p:cNvPr id="9" name="Rectangle 8">
              <a:extLst>
                <a:ext uri="{FF2B5EF4-FFF2-40B4-BE49-F238E27FC236}">
                  <a16:creationId xmlns:a16="http://schemas.microsoft.com/office/drawing/2014/main" id="{1D4209AA-10AB-4181-BAAA-842D0EFF8D2E}"/>
                </a:ext>
              </a:extLst>
            </p:cNvPr>
            <p:cNvSpPr/>
            <p:nvPr/>
          </p:nvSpPr>
          <p:spPr>
            <a:xfrm>
              <a:off x="2146253" y="987896"/>
              <a:ext cx="932608" cy="932608"/>
            </a:xfrm>
            <a:prstGeom prst="rect">
              <a:avLst/>
            </a:prstGeom>
            <a:blipFill>
              <a:blip r:embed="rId3"/>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10" name="Rectangle 9">
              <a:extLst>
                <a:ext uri="{FF2B5EF4-FFF2-40B4-BE49-F238E27FC236}">
                  <a16:creationId xmlns:a16="http://schemas.microsoft.com/office/drawing/2014/main" id="{A2DD187A-286D-481C-9A5F-BB41DD3957A8}"/>
                </a:ext>
              </a:extLst>
            </p:cNvPr>
            <p:cNvSpPr/>
            <p:nvPr/>
          </p:nvSpPr>
          <p:spPr>
            <a:xfrm>
              <a:off x="3452548" y="987896"/>
              <a:ext cx="932608" cy="932608"/>
            </a:xfrm>
            <a:prstGeom prst="rect">
              <a:avLst/>
            </a:prstGeom>
            <a:blipFill>
              <a:blip r:embed="rId4"/>
              <a:stretch>
                <a:fillRect/>
              </a:stretch>
            </a:bli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11" name="Rectangle 10">
              <a:extLst>
                <a:ext uri="{FF2B5EF4-FFF2-40B4-BE49-F238E27FC236}">
                  <a16:creationId xmlns:a16="http://schemas.microsoft.com/office/drawing/2014/main" id="{E2251969-A8B6-40A2-BAE5-FE3CC08050A0}"/>
                </a:ext>
              </a:extLst>
            </p:cNvPr>
            <p:cNvSpPr/>
            <p:nvPr/>
          </p:nvSpPr>
          <p:spPr>
            <a:xfrm>
              <a:off x="4758843" y="987896"/>
              <a:ext cx="932608" cy="932608"/>
            </a:xfrm>
            <a:prstGeom prst="rect">
              <a:avLst/>
            </a:prstGeom>
            <a:blipFill>
              <a:blip r:embed="rId5"/>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12" name="Rectangle 11">
              <a:extLst>
                <a:ext uri="{FF2B5EF4-FFF2-40B4-BE49-F238E27FC236}">
                  <a16:creationId xmlns:a16="http://schemas.microsoft.com/office/drawing/2014/main" id="{26F8D534-A695-46ED-8BB8-72D727FE797A}"/>
                </a:ext>
              </a:extLst>
            </p:cNvPr>
            <p:cNvSpPr/>
            <p:nvPr/>
          </p:nvSpPr>
          <p:spPr>
            <a:xfrm>
              <a:off x="6065139" y="987896"/>
              <a:ext cx="932608" cy="932608"/>
            </a:xfrm>
            <a:prstGeom prst="rect">
              <a:avLst/>
            </a:prstGeom>
            <a:blipFill>
              <a:blip r:embed="rId6"/>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grpSp>
          <p:nvGrpSpPr>
            <p:cNvPr id="41" name="Group 40">
              <a:extLst>
                <a:ext uri="{FF2B5EF4-FFF2-40B4-BE49-F238E27FC236}">
                  <a16:creationId xmlns:a16="http://schemas.microsoft.com/office/drawing/2014/main" id="{665AE834-C18D-49EE-8446-970177AF21FE}"/>
                </a:ext>
              </a:extLst>
            </p:cNvPr>
            <p:cNvGrpSpPr/>
            <p:nvPr/>
          </p:nvGrpSpPr>
          <p:grpSpPr>
            <a:xfrm>
              <a:off x="4692384" y="2971800"/>
              <a:ext cx="1244600" cy="609600"/>
              <a:chOff x="4692384" y="2971800"/>
              <a:chExt cx="1244600" cy="609600"/>
            </a:xfrm>
          </p:grpSpPr>
          <p:sp>
            <p:nvSpPr>
              <p:cNvPr id="13" name="Rectangle 12">
                <a:extLst>
                  <a:ext uri="{FF2B5EF4-FFF2-40B4-BE49-F238E27FC236}">
                    <a16:creationId xmlns:a16="http://schemas.microsoft.com/office/drawing/2014/main" id="{34BC9C68-8183-4C75-A50C-5A8146A47712}"/>
                  </a:ext>
                </a:extLst>
              </p:cNvPr>
              <p:cNvSpPr/>
              <p:nvPr/>
            </p:nvSpPr>
            <p:spPr>
              <a:xfrm>
                <a:off x="4692384" y="2971800"/>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14" name="Rectangle 13">
                <a:extLst>
                  <a:ext uri="{FF2B5EF4-FFF2-40B4-BE49-F238E27FC236}">
                    <a16:creationId xmlns:a16="http://schemas.microsoft.com/office/drawing/2014/main" id="{5556039C-0C44-4BC3-92D4-A58BF79BF82E}"/>
                  </a:ext>
                </a:extLst>
              </p:cNvPr>
              <p:cNvSpPr/>
              <p:nvPr/>
            </p:nvSpPr>
            <p:spPr>
              <a:xfrm>
                <a:off x="5327384" y="2971800"/>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5" name="Group 4">
              <a:extLst>
                <a:ext uri="{FF2B5EF4-FFF2-40B4-BE49-F238E27FC236}">
                  <a16:creationId xmlns:a16="http://schemas.microsoft.com/office/drawing/2014/main" id="{78B13767-CE74-475B-94F5-EC7F9E7BC200}"/>
                </a:ext>
              </a:extLst>
            </p:cNvPr>
            <p:cNvGrpSpPr/>
            <p:nvPr/>
          </p:nvGrpSpPr>
          <p:grpSpPr>
            <a:xfrm>
              <a:off x="262317" y="2971800"/>
              <a:ext cx="1244600" cy="609600"/>
              <a:chOff x="262317" y="2971800"/>
              <a:chExt cx="1244600" cy="609600"/>
            </a:xfrm>
          </p:grpSpPr>
          <p:sp>
            <p:nvSpPr>
              <p:cNvPr id="15" name="Rectangle 14">
                <a:extLst>
                  <a:ext uri="{FF2B5EF4-FFF2-40B4-BE49-F238E27FC236}">
                    <a16:creationId xmlns:a16="http://schemas.microsoft.com/office/drawing/2014/main" id="{6D47765E-7F04-4095-AA07-B4DE116841BE}"/>
                  </a:ext>
                </a:extLst>
              </p:cNvPr>
              <p:cNvSpPr/>
              <p:nvPr/>
            </p:nvSpPr>
            <p:spPr>
              <a:xfrm>
                <a:off x="262317" y="2971800"/>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6" name="Rectangle 15">
                <a:extLst>
                  <a:ext uri="{FF2B5EF4-FFF2-40B4-BE49-F238E27FC236}">
                    <a16:creationId xmlns:a16="http://schemas.microsoft.com/office/drawing/2014/main" id="{66A2165F-62C9-4F37-B08F-1CB5D5988823}"/>
                  </a:ext>
                </a:extLst>
              </p:cNvPr>
              <p:cNvSpPr/>
              <p:nvPr/>
            </p:nvSpPr>
            <p:spPr>
              <a:xfrm>
                <a:off x="897317" y="2971800"/>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6" name="Group 5">
              <a:extLst>
                <a:ext uri="{FF2B5EF4-FFF2-40B4-BE49-F238E27FC236}">
                  <a16:creationId xmlns:a16="http://schemas.microsoft.com/office/drawing/2014/main" id="{2E184866-35C7-46DB-937F-FA667EACF5C4}"/>
                </a:ext>
              </a:extLst>
            </p:cNvPr>
            <p:cNvGrpSpPr/>
            <p:nvPr/>
          </p:nvGrpSpPr>
          <p:grpSpPr>
            <a:xfrm>
              <a:off x="1739006" y="2971800"/>
              <a:ext cx="1244600" cy="609600"/>
              <a:chOff x="1739006" y="2971800"/>
              <a:chExt cx="1244600" cy="609600"/>
            </a:xfrm>
          </p:grpSpPr>
          <p:sp>
            <p:nvSpPr>
              <p:cNvPr id="17" name="Rectangle 16">
                <a:extLst>
                  <a:ext uri="{FF2B5EF4-FFF2-40B4-BE49-F238E27FC236}">
                    <a16:creationId xmlns:a16="http://schemas.microsoft.com/office/drawing/2014/main" id="{4F616970-9321-4788-A6C8-A38086D3A41F}"/>
                  </a:ext>
                </a:extLst>
              </p:cNvPr>
              <p:cNvSpPr/>
              <p:nvPr/>
            </p:nvSpPr>
            <p:spPr>
              <a:xfrm>
                <a:off x="1739006" y="2971800"/>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8" name="Rectangle 17">
                <a:extLst>
                  <a:ext uri="{FF2B5EF4-FFF2-40B4-BE49-F238E27FC236}">
                    <a16:creationId xmlns:a16="http://schemas.microsoft.com/office/drawing/2014/main" id="{33238603-D820-4539-8026-157DC0E3BC50}"/>
                  </a:ext>
                </a:extLst>
              </p:cNvPr>
              <p:cNvSpPr/>
              <p:nvPr/>
            </p:nvSpPr>
            <p:spPr>
              <a:xfrm>
                <a:off x="2374006" y="2971800"/>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42" name="Group 41">
              <a:extLst>
                <a:ext uri="{FF2B5EF4-FFF2-40B4-BE49-F238E27FC236}">
                  <a16:creationId xmlns:a16="http://schemas.microsoft.com/office/drawing/2014/main" id="{FC5B4B8C-7363-45CE-BF39-8B116FBF77CA}"/>
                </a:ext>
              </a:extLst>
            </p:cNvPr>
            <p:cNvGrpSpPr/>
            <p:nvPr/>
          </p:nvGrpSpPr>
          <p:grpSpPr>
            <a:xfrm>
              <a:off x="3215695" y="2971800"/>
              <a:ext cx="1244600" cy="609600"/>
              <a:chOff x="3215695" y="2971800"/>
              <a:chExt cx="1244600" cy="609600"/>
            </a:xfrm>
          </p:grpSpPr>
          <p:sp>
            <p:nvSpPr>
              <p:cNvPr id="19" name="Rectangle 18">
                <a:extLst>
                  <a:ext uri="{FF2B5EF4-FFF2-40B4-BE49-F238E27FC236}">
                    <a16:creationId xmlns:a16="http://schemas.microsoft.com/office/drawing/2014/main" id="{1E39CA0A-E69B-49FD-A76B-67B32B96CE48}"/>
                  </a:ext>
                </a:extLst>
              </p:cNvPr>
              <p:cNvSpPr/>
              <p:nvPr/>
            </p:nvSpPr>
            <p:spPr>
              <a:xfrm>
                <a:off x="3850695" y="2971800"/>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20" name="Rectangle 19">
                <a:extLst>
                  <a:ext uri="{FF2B5EF4-FFF2-40B4-BE49-F238E27FC236}">
                    <a16:creationId xmlns:a16="http://schemas.microsoft.com/office/drawing/2014/main" id="{B9B0894A-6BC2-4676-B47E-E64241A52ED5}"/>
                  </a:ext>
                </a:extLst>
              </p:cNvPr>
              <p:cNvSpPr/>
              <p:nvPr/>
            </p:nvSpPr>
            <p:spPr>
              <a:xfrm>
                <a:off x="3215695" y="2971800"/>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39" name="Group 38">
              <a:extLst>
                <a:ext uri="{FF2B5EF4-FFF2-40B4-BE49-F238E27FC236}">
                  <a16:creationId xmlns:a16="http://schemas.microsoft.com/office/drawing/2014/main" id="{D9F1F750-648F-4B08-9DAB-4B5930B618FC}"/>
                </a:ext>
              </a:extLst>
            </p:cNvPr>
            <p:cNvGrpSpPr/>
            <p:nvPr/>
          </p:nvGrpSpPr>
          <p:grpSpPr>
            <a:xfrm>
              <a:off x="7645760" y="2971800"/>
              <a:ext cx="1235924" cy="609600"/>
              <a:chOff x="7645760" y="2971800"/>
              <a:chExt cx="1235924" cy="609600"/>
            </a:xfrm>
          </p:grpSpPr>
          <p:sp>
            <p:nvSpPr>
              <p:cNvPr id="21" name="Rectangle 20">
                <a:extLst>
                  <a:ext uri="{FF2B5EF4-FFF2-40B4-BE49-F238E27FC236}">
                    <a16:creationId xmlns:a16="http://schemas.microsoft.com/office/drawing/2014/main" id="{D5C1EED4-AF7B-4B66-9569-B5A71155F8A5}"/>
                  </a:ext>
                </a:extLst>
              </p:cNvPr>
              <p:cNvSpPr/>
              <p:nvPr/>
            </p:nvSpPr>
            <p:spPr>
              <a:xfrm>
                <a:off x="8272084" y="2971800"/>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22" name="Rectangle 21">
                <a:extLst>
                  <a:ext uri="{FF2B5EF4-FFF2-40B4-BE49-F238E27FC236}">
                    <a16:creationId xmlns:a16="http://schemas.microsoft.com/office/drawing/2014/main" id="{EC953BF4-10B3-4963-BB4A-61C288B424A8}"/>
                  </a:ext>
                </a:extLst>
              </p:cNvPr>
              <p:cNvSpPr/>
              <p:nvPr/>
            </p:nvSpPr>
            <p:spPr>
              <a:xfrm>
                <a:off x="7645760" y="2971800"/>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40" name="Group 39">
              <a:extLst>
                <a:ext uri="{FF2B5EF4-FFF2-40B4-BE49-F238E27FC236}">
                  <a16:creationId xmlns:a16="http://schemas.microsoft.com/office/drawing/2014/main" id="{2D522BB4-B887-4A49-8574-D4B35EFB6046}"/>
                </a:ext>
              </a:extLst>
            </p:cNvPr>
            <p:cNvGrpSpPr/>
            <p:nvPr/>
          </p:nvGrpSpPr>
          <p:grpSpPr>
            <a:xfrm>
              <a:off x="6169073" y="2971800"/>
              <a:ext cx="1244600" cy="609600"/>
              <a:chOff x="6169073" y="2971800"/>
              <a:chExt cx="1244600" cy="609600"/>
            </a:xfrm>
          </p:grpSpPr>
          <p:sp>
            <p:nvSpPr>
              <p:cNvPr id="23" name="Rectangle 22">
                <a:extLst>
                  <a:ext uri="{FF2B5EF4-FFF2-40B4-BE49-F238E27FC236}">
                    <a16:creationId xmlns:a16="http://schemas.microsoft.com/office/drawing/2014/main" id="{0B42B5C0-ECC0-46F3-B2DC-5711D7342D60}"/>
                  </a:ext>
                </a:extLst>
              </p:cNvPr>
              <p:cNvSpPr/>
              <p:nvPr/>
            </p:nvSpPr>
            <p:spPr>
              <a:xfrm>
                <a:off x="6804073" y="2971800"/>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24" name="Rectangle 23">
                <a:extLst>
                  <a:ext uri="{FF2B5EF4-FFF2-40B4-BE49-F238E27FC236}">
                    <a16:creationId xmlns:a16="http://schemas.microsoft.com/office/drawing/2014/main" id="{481CDC55-445F-470D-B506-CB97BB60E1D0}"/>
                  </a:ext>
                </a:extLst>
              </p:cNvPr>
              <p:cNvSpPr/>
              <p:nvPr/>
            </p:nvSpPr>
            <p:spPr>
              <a:xfrm>
                <a:off x="6169073" y="2971800"/>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7" name="Group 6">
              <a:extLst>
                <a:ext uri="{FF2B5EF4-FFF2-40B4-BE49-F238E27FC236}">
                  <a16:creationId xmlns:a16="http://schemas.microsoft.com/office/drawing/2014/main" id="{EF75FD26-0E61-4660-8A1B-4A0A9A6F9C71}"/>
                </a:ext>
              </a:extLst>
            </p:cNvPr>
            <p:cNvGrpSpPr/>
            <p:nvPr/>
          </p:nvGrpSpPr>
          <p:grpSpPr>
            <a:xfrm>
              <a:off x="262317" y="4332339"/>
              <a:ext cx="1883936" cy="609600"/>
              <a:chOff x="262317" y="4332339"/>
              <a:chExt cx="1883936" cy="609600"/>
            </a:xfrm>
          </p:grpSpPr>
          <p:sp>
            <p:nvSpPr>
              <p:cNvPr id="25" name="Rectangle 24">
                <a:extLst>
                  <a:ext uri="{FF2B5EF4-FFF2-40B4-BE49-F238E27FC236}">
                    <a16:creationId xmlns:a16="http://schemas.microsoft.com/office/drawing/2014/main" id="{7B042CE0-842B-4987-8D9C-B3C3B2D4B1BC}"/>
                  </a:ext>
                </a:extLst>
              </p:cNvPr>
              <p:cNvSpPr/>
              <p:nvPr/>
            </p:nvSpPr>
            <p:spPr>
              <a:xfrm>
                <a:off x="262317" y="4332339"/>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6" name="Rectangle 25">
                <a:extLst>
                  <a:ext uri="{FF2B5EF4-FFF2-40B4-BE49-F238E27FC236}">
                    <a16:creationId xmlns:a16="http://schemas.microsoft.com/office/drawing/2014/main" id="{DCA845D2-9CFA-41F1-BD53-D36D31774B9E}"/>
                  </a:ext>
                </a:extLst>
              </p:cNvPr>
              <p:cNvSpPr/>
              <p:nvPr/>
            </p:nvSpPr>
            <p:spPr>
              <a:xfrm>
                <a:off x="1536653" y="4332339"/>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27" name="Rectangle 26">
                <a:extLst>
                  <a:ext uri="{FF2B5EF4-FFF2-40B4-BE49-F238E27FC236}">
                    <a16:creationId xmlns:a16="http://schemas.microsoft.com/office/drawing/2014/main" id="{E678E307-AC05-4569-8EAE-176A902247A7}"/>
                  </a:ext>
                </a:extLst>
              </p:cNvPr>
              <p:cNvSpPr/>
              <p:nvPr/>
            </p:nvSpPr>
            <p:spPr>
              <a:xfrm>
                <a:off x="901653" y="4332339"/>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8" name="Group 7">
              <a:extLst>
                <a:ext uri="{FF2B5EF4-FFF2-40B4-BE49-F238E27FC236}">
                  <a16:creationId xmlns:a16="http://schemas.microsoft.com/office/drawing/2014/main" id="{F3B942E2-F011-464F-9967-1368F75DA168}"/>
                </a:ext>
              </a:extLst>
            </p:cNvPr>
            <p:cNvGrpSpPr/>
            <p:nvPr/>
          </p:nvGrpSpPr>
          <p:grpSpPr>
            <a:xfrm>
              <a:off x="2507461" y="4332339"/>
              <a:ext cx="1883936" cy="609600"/>
              <a:chOff x="2507461" y="4332339"/>
              <a:chExt cx="1883936" cy="609600"/>
            </a:xfrm>
          </p:grpSpPr>
          <p:sp>
            <p:nvSpPr>
              <p:cNvPr id="28" name="Rectangle 27">
                <a:extLst>
                  <a:ext uri="{FF2B5EF4-FFF2-40B4-BE49-F238E27FC236}">
                    <a16:creationId xmlns:a16="http://schemas.microsoft.com/office/drawing/2014/main" id="{D1DCCF38-26F6-469A-8352-4DE0796042CA}"/>
                  </a:ext>
                </a:extLst>
              </p:cNvPr>
              <p:cNvSpPr/>
              <p:nvPr/>
            </p:nvSpPr>
            <p:spPr>
              <a:xfrm>
                <a:off x="2507461" y="4332339"/>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9" name="Rectangle 28">
                <a:extLst>
                  <a:ext uri="{FF2B5EF4-FFF2-40B4-BE49-F238E27FC236}">
                    <a16:creationId xmlns:a16="http://schemas.microsoft.com/office/drawing/2014/main" id="{53B31387-1A74-491C-AEBF-5602C8B48986}"/>
                  </a:ext>
                </a:extLst>
              </p:cNvPr>
              <p:cNvSpPr/>
              <p:nvPr/>
            </p:nvSpPr>
            <p:spPr>
              <a:xfrm>
                <a:off x="3146797" y="4332339"/>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30" name="Rectangle 29">
                <a:extLst>
                  <a:ext uri="{FF2B5EF4-FFF2-40B4-BE49-F238E27FC236}">
                    <a16:creationId xmlns:a16="http://schemas.microsoft.com/office/drawing/2014/main" id="{8D27261E-13E9-4848-9AFB-BAE498908FE2}"/>
                  </a:ext>
                </a:extLst>
              </p:cNvPr>
              <p:cNvSpPr/>
              <p:nvPr/>
            </p:nvSpPr>
            <p:spPr>
              <a:xfrm>
                <a:off x="3781797" y="4332339"/>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nvGrpSpPr>
            <p:cNvPr id="37" name="Group 36">
              <a:extLst>
                <a:ext uri="{FF2B5EF4-FFF2-40B4-BE49-F238E27FC236}">
                  <a16:creationId xmlns:a16="http://schemas.microsoft.com/office/drawing/2014/main" id="{BA8A5AF6-0D10-4B93-8C1F-FAD8A671C72F}"/>
                </a:ext>
              </a:extLst>
            </p:cNvPr>
            <p:cNvGrpSpPr/>
            <p:nvPr/>
          </p:nvGrpSpPr>
          <p:grpSpPr>
            <a:xfrm>
              <a:off x="4752605" y="4332339"/>
              <a:ext cx="1883936" cy="609600"/>
              <a:chOff x="4752605" y="4332339"/>
              <a:chExt cx="1883936" cy="609600"/>
            </a:xfrm>
          </p:grpSpPr>
          <p:sp>
            <p:nvSpPr>
              <p:cNvPr id="31" name="Rectangle 30">
                <a:extLst>
                  <a:ext uri="{FF2B5EF4-FFF2-40B4-BE49-F238E27FC236}">
                    <a16:creationId xmlns:a16="http://schemas.microsoft.com/office/drawing/2014/main" id="{D4CEB8FB-A865-4FA1-890A-69AB48838B75}"/>
                  </a:ext>
                </a:extLst>
              </p:cNvPr>
              <p:cNvSpPr/>
              <p:nvPr/>
            </p:nvSpPr>
            <p:spPr>
              <a:xfrm>
                <a:off x="5391941" y="4332339"/>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32" name="Rectangle 31">
                <a:extLst>
                  <a:ext uri="{FF2B5EF4-FFF2-40B4-BE49-F238E27FC236}">
                    <a16:creationId xmlns:a16="http://schemas.microsoft.com/office/drawing/2014/main" id="{59595FD3-807C-46B7-962B-AF87EB8E5F46}"/>
                  </a:ext>
                </a:extLst>
              </p:cNvPr>
              <p:cNvSpPr/>
              <p:nvPr/>
            </p:nvSpPr>
            <p:spPr>
              <a:xfrm>
                <a:off x="6026941" y="4332339"/>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33" name="Rectangle 32">
                <a:extLst>
                  <a:ext uri="{FF2B5EF4-FFF2-40B4-BE49-F238E27FC236}">
                    <a16:creationId xmlns:a16="http://schemas.microsoft.com/office/drawing/2014/main" id="{3880A452-BBE6-4B90-8798-58AFAB070C48}"/>
                  </a:ext>
                </a:extLst>
              </p:cNvPr>
              <p:cNvSpPr/>
              <p:nvPr/>
            </p:nvSpPr>
            <p:spPr>
              <a:xfrm>
                <a:off x="4752605" y="4332339"/>
                <a:ext cx="609600" cy="609600"/>
              </a:xfrm>
              <a:prstGeom prst="rect">
                <a:avLst/>
              </a:prstGeom>
              <a:blipFill>
                <a:blip r:embed="rId3"/>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38" name="Group 37">
              <a:extLst>
                <a:ext uri="{FF2B5EF4-FFF2-40B4-BE49-F238E27FC236}">
                  <a16:creationId xmlns:a16="http://schemas.microsoft.com/office/drawing/2014/main" id="{775FE7C6-21B2-49D6-AD06-E67A2F172115}"/>
                </a:ext>
              </a:extLst>
            </p:cNvPr>
            <p:cNvGrpSpPr/>
            <p:nvPr/>
          </p:nvGrpSpPr>
          <p:grpSpPr>
            <a:xfrm>
              <a:off x="6997748" y="4332339"/>
              <a:ext cx="1883936" cy="609600"/>
              <a:chOff x="6997748" y="4332339"/>
              <a:chExt cx="1883936" cy="609600"/>
            </a:xfrm>
          </p:grpSpPr>
          <p:sp>
            <p:nvSpPr>
              <p:cNvPr id="34" name="Rectangle 33">
                <a:extLst>
                  <a:ext uri="{FF2B5EF4-FFF2-40B4-BE49-F238E27FC236}">
                    <a16:creationId xmlns:a16="http://schemas.microsoft.com/office/drawing/2014/main" id="{4E1DAB2A-19D8-4C2F-8604-3295335F6880}"/>
                  </a:ext>
                </a:extLst>
              </p:cNvPr>
              <p:cNvSpPr/>
              <p:nvPr/>
            </p:nvSpPr>
            <p:spPr>
              <a:xfrm>
                <a:off x="7634916" y="4332339"/>
                <a:ext cx="609600" cy="609600"/>
              </a:xfrm>
              <a:prstGeom prst="rect">
                <a:avLst/>
              </a:prstGeom>
              <a:blipFill>
                <a:blip r:embed="rId5"/>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35" name="Rectangle 34">
                <a:extLst>
                  <a:ext uri="{FF2B5EF4-FFF2-40B4-BE49-F238E27FC236}">
                    <a16:creationId xmlns:a16="http://schemas.microsoft.com/office/drawing/2014/main" id="{F69C5EEF-A4FE-4E75-8D25-CC42801B1D25}"/>
                  </a:ext>
                </a:extLst>
              </p:cNvPr>
              <p:cNvSpPr/>
              <p:nvPr/>
            </p:nvSpPr>
            <p:spPr>
              <a:xfrm>
                <a:off x="6997748" y="4332339"/>
                <a:ext cx="609600" cy="609600"/>
              </a:xfrm>
              <a:prstGeom prst="rect">
                <a:avLst/>
              </a:prstGeom>
              <a:blipFill>
                <a:blip r:embed="rId4"/>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36" name="Rectangle 35">
                <a:extLst>
                  <a:ext uri="{FF2B5EF4-FFF2-40B4-BE49-F238E27FC236}">
                    <a16:creationId xmlns:a16="http://schemas.microsoft.com/office/drawing/2014/main" id="{AB5E5411-DB54-4CBC-BA6D-CB78E9E5CD2F}"/>
                  </a:ext>
                </a:extLst>
              </p:cNvPr>
              <p:cNvSpPr/>
              <p:nvPr/>
            </p:nvSpPr>
            <p:spPr>
              <a:xfrm>
                <a:off x="8272084" y="4332339"/>
                <a:ext cx="609600" cy="609600"/>
              </a:xfrm>
              <a:prstGeom prst="rect">
                <a:avLst/>
              </a:prstGeom>
              <a:blipFill>
                <a:blip r:embed="rId6"/>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spTree>
    <p:extLst>
      <p:ext uri="{BB962C8B-B14F-4D97-AF65-F5344CB8AC3E}">
        <p14:creationId xmlns:p14="http://schemas.microsoft.com/office/powerpoint/2010/main" val="2859774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7F03402C-E639-40AC-BD17-FBB5B8B60D76}"/>
              </a:ext>
            </a:extLst>
          </p:cNvPr>
          <p:cNvGrpSpPr/>
          <p:nvPr/>
        </p:nvGrpSpPr>
        <p:grpSpPr>
          <a:xfrm>
            <a:off x="258090" y="838200"/>
            <a:ext cx="4058646" cy="1861861"/>
            <a:chOff x="262317" y="987896"/>
            <a:chExt cx="8619367" cy="3954043"/>
          </a:xfrm>
        </p:grpSpPr>
        <p:sp>
          <p:nvSpPr>
            <p:cNvPr id="6" name="Rectangle 5">
              <a:extLst>
                <a:ext uri="{FF2B5EF4-FFF2-40B4-BE49-F238E27FC236}">
                  <a16:creationId xmlns:a16="http://schemas.microsoft.com/office/drawing/2014/main" id="{8B0CFED6-33EF-4586-BC75-0EA82F42B321}"/>
                </a:ext>
              </a:extLst>
            </p:cNvPr>
            <p:cNvSpPr/>
            <p:nvPr/>
          </p:nvSpPr>
          <p:spPr>
            <a:xfrm>
              <a:off x="2146253" y="987896"/>
              <a:ext cx="932608" cy="932608"/>
            </a:xfrm>
            <a:prstGeom prst="rect">
              <a:avLst/>
            </a:prstGeom>
            <a:blipFill>
              <a:blip r:embed="rId2"/>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7" name="Rectangle 6">
              <a:extLst>
                <a:ext uri="{FF2B5EF4-FFF2-40B4-BE49-F238E27FC236}">
                  <a16:creationId xmlns:a16="http://schemas.microsoft.com/office/drawing/2014/main" id="{18823EBE-A1F7-4EE9-838A-036578A054CD}"/>
                </a:ext>
              </a:extLst>
            </p:cNvPr>
            <p:cNvSpPr/>
            <p:nvPr/>
          </p:nvSpPr>
          <p:spPr>
            <a:xfrm>
              <a:off x="3452548" y="987896"/>
              <a:ext cx="932608" cy="932608"/>
            </a:xfrm>
            <a:prstGeom prst="rect">
              <a:avLst/>
            </a:prstGeom>
            <a:blipFill>
              <a:blip r:embed="rId3"/>
              <a:stretch>
                <a:fillRect/>
              </a:stretch>
            </a:bli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8" name="Rectangle 7">
              <a:extLst>
                <a:ext uri="{FF2B5EF4-FFF2-40B4-BE49-F238E27FC236}">
                  <a16:creationId xmlns:a16="http://schemas.microsoft.com/office/drawing/2014/main" id="{E2FF3C92-4320-4AB1-B38E-65A1CDFE803D}"/>
                </a:ext>
              </a:extLst>
            </p:cNvPr>
            <p:cNvSpPr/>
            <p:nvPr/>
          </p:nvSpPr>
          <p:spPr>
            <a:xfrm>
              <a:off x="4758843" y="987896"/>
              <a:ext cx="932608" cy="932608"/>
            </a:xfrm>
            <a:prstGeom prst="rect">
              <a:avLst/>
            </a:prstGeom>
            <a:blipFill>
              <a:blip r:embed="rId4"/>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9" name="Rectangle 8">
              <a:extLst>
                <a:ext uri="{FF2B5EF4-FFF2-40B4-BE49-F238E27FC236}">
                  <a16:creationId xmlns:a16="http://schemas.microsoft.com/office/drawing/2014/main" id="{92954CBD-3FD8-46B6-A6B4-96BCB19DE411}"/>
                </a:ext>
              </a:extLst>
            </p:cNvPr>
            <p:cNvSpPr/>
            <p:nvPr/>
          </p:nvSpPr>
          <p:spPr>
            <a:xfrm>
              <a:off x="6065139" y="987896"/>
              <a:ext cx="932608" cy="932608"/>
            </a:xfrm>
            <a:prstGeom prst="rect">
              <a:avLst/>
            </a:prstGeom>
            <a:blipFill>
              <a:blip r:embed="rId5"/>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grpSp>
          <p:nvGrpSpPr>
            <p:cNvPr id="10" name="Group 9">
              <a:extLst>
                <a:ext uri="{FF2B5EF4-FFF2-40B4-BE49-F238E27FC236}">
                  <a16:creationId xmlns:a16="http://schemas.microsoft.com/office/drawing/2014/main" id="{461911F6-3A1A-4488-AB2A-8503EB1E0A81}"/>
                </a:ext>
              </a:extLst>
            </p:cNvPr>
            <p:cNvGrpSpPr/>
            <p:nvPr/>
          </p:nvGrpSpPr>
          <p:grpSpPr>
            <a:xfrm>
              <a:off x="4692384" y="2971800"/>
              <a:ext cx="1244600" cy="609600"/>
              <a:chOff x="4692384" y="2971800"/>
              <a:chExt cx="1244600" cy="609600"/>
            </a:xfrm>
          </p:grpSpPr>
          <p:sp>
            <p:nvSpPr>
              <p:cNvPr id="42" name="Rectangle 41">
                <a:extLst>
                  <a:ext uri="{FF2B5EF4-FFF2-40B4-BE49-F238E27FC236}">
                    <a16:creationId xmlns:a16="http://schemas.microsoft.com/office/drawing/2014/main" id="{17879C9C-E578-4BE5-8521-5B659A65EF1E}"/>
                  </a:ext>
                </a:extLst>
              </p:cNvPr>
              <p:cNvSpPr/>
              <p:nvPr/>
            </p:nvSpPr>
            <p:spPr>
              <a:xfrm>
                <a:off x="4692384" y="2971800"/>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43" name="Rectangle 42">
                <a:extLst>
                  <a:ext uri="{FF2B5EF4-FFF2-40B4-BE49-F238E27FC236}">
                    <a16:creationId xmlns:a16="http://schemas.microsoft.com/office/drawing/2014/main" id="{ED5F8326-D959-44B1-A0BD-720647895385}"/>
                  </a:ext>
                </a:extLst>
              </p:cNvPr>
              <p:cNvSpPr/>
              <p:nvPr/>
            </p:nvSpPr>
            <p:spPr>
              <a:xfrm>
                <a:off x="5327384"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11" name="Group 10">
              <a:extLst>
                <a:ext uri="{FF2B5EF4-FFF2-40B4-BE49-F238E27FC236}">
                  <a16:creationId xmlns:a16="http://schemas.microsoft.com/office/drawing/2014/main" id="{F55DE1C1-F24A-41D3-8477-00D86B9EC83C}"/>
                </a:ext>
              </a:extLst>
            </p:cNvPr>
            <p:cNvGrpSpPr/>
            <p:nvPr/>
          </p:nvGrpSpPr>
          <p:grpSpPr>
            <a:xfrm>
              <a:off x="262317" y="2971800"/>
              <a:ext cx="1244600" cy="609600"/>
              <a:chOff x="262317" y="2971800"/>
              <a:chExt cx="1244600" cy="609600"/>
            </a:xfrm>
          </p:grpSpPr>
          <p:sp>
            <p:nvSpPr>
              <p:cNvPr id="40" name="Rectangle 39">
                <a:extLst>
                  <a:ext uri="{FF2B5EF4-FFF2-40B4-BE49-F238E27FC236}">
                    <a16:creationId xmlns:a16="http://schemas.microsoft.com/office/drawing/2014/main" id="{9C0E3F27-1B40-4CA2-B93D-7D23FAF90613}"/>
                  </a:ext>
                </a:extLst>
              </p:cNvPr>
              <p:cNvSpPr/>
              <p:nvPr/>
            </p:nvSpPr>
            <p:spPr>
              <a:xfrm>
                <a:off x="262317" y="2971800"/>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41" name="Rectangle 40">
                <a:extLst>
                  <a:ext uri="{FF2B5EF4-FFF2-40B4-BE49-F238E27FC236}">
                    <a16:creationId xmlns:a16="http://schemas.microsoft.com/office/drawing/2014/main" id="{09EF0CE0-372A-4FA3-968F-C000499828B4}"/>
                  </a:ext>
                </a:extLst>
              </p:cNvPr>
              <p:cNvSpPr/>
              <p:nvPr/>
            </p:nvSpPr>
            <p:spPr>
              <a:xfrm>
                <a:off x="897317" y="2971800"/>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12" name="Group 11">
              <a:extLst>
                <a:ext uri="{FF2B5EF4-FFF2-40B4-BE49-F238E27FC236}">
                  <a16:creationId xmlns:a16="http://schemas.microsoft.com/office/drawing/2014/main" id="{605BEC76-C0D5-4944-AF67-8539E543506E}"/>
                </a:ext>
              </a:extLst>
            </p:cNvPr>
            <p:cNvGrpSpPr/>
            <p:nvPr/>
          </p:nvGrpSpPr>
          <p:grpSpPr>
            <a:xfrm>
              <a:off x="1739006" y="2971800"/>
              <a:ext cx="1244600" cy="609600"/>
              <a:chOff x="1739006" y="2971800"/>
              <a:chExt cx="1244600" cy="609600"/>
            </a:xfrm>
          </p:grpSpPr>
          <p:sp>
            <p:nvSpPr>
              <p:cNvPr id="38" name="Rectangle 37">
                <a:extLst>
                  <a:ext uri="{FF2B5EF4-FFF2-40B4-BE49-F238E27FC236}">
                    <a16:creationId xmlns:a16="http://schemas.microsoft.com/office/drawing/2014/main" id="{CE379878-9CE2-4F6A-9C7C-377B5A170ACF}"/>
                  </a:ext>
                </a:extLst>
              </p:cNvPr>
              <p:cNvSpPr/>
              <p:nvPr/>
            </p:nvSpPr>
            <p:spPr>
              <a:xfrm>
                <a:off x="1739006" y="2971800"/>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39" name="Rectangle 38">
                <a:extLst>
                  <a:ext uri="{FF2B5EF4-FFF2-40B4-BE49-F238E27FC236}">
                    <a16:creationId xmlns:a16="http://schemas.microsoft.com/office/drawing/2014/main" id="{7DB073B8-19E1-4DD3-9DD8-A0F943FECF9D}"/>
                  </a:ext>
                </a:extLst>
              </p:cNvPr>
              <p:cNvSpPr/>
              <p:nvPr/>
            </p:nvSpPr>
            <p:spPr>
              <a:xfrm>
                <a:off x="2374006"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13" name="Group 12">
              <a:extLst>
                <a:ext uri="{FF2B5EF4-FFF2-40B4-BE49-F238E27FC236}">
                  <a16:creationId xmlns:a16="http://schemas.microsoft.com/office/drawing/2014/main" id="{0DE940FE-C3FA-45AF-9D3D-95830258501D}"/>
                </a:ext>
              </a:extLst>
            </p:cNvPr>
            <p:cNvGrpSpPr/>
            <p:nvPr/>
          </p:nvGrpSpPr>
          <p:grpSpPr>
            <a:xfrm>
              <a:off x="3215695" y="2971800"/>
              <a:ext cx="1244600" cy="609600"/>
              <a:chOff x="3215695" y="2971800"/>
              <a:chExt cx="1244600" cy="609600"/>
            </a:xfrm>
          </p:grpSpPr>
          <p:sp>
            <p:nvSpPr>
              <p:cNvPr id="36" name="Rectangle 35">
                <a:extLst>
                  <a:ext uri="{FF2B5EF4-FFF2-40B4-BE49-F238E27FC236}">
                    <a16:creationId xmlns:a16="http://schemas.microsoft.com/office/drawing/2014/main" id="{86C9922F-253A-4543-B73A-2640F75542C3}"/>
                  </a:ext>
                </a:extLst>
              </p:cNvPr>
              <p:cNvSpPr/>
              <p:nvPr/>
            </p:nvSpPr>
            <p:spPr>
              <a:xfrm>
                <a:off x="3850695"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37" name="Rectangle 36">
                <a:extLst>
                  <a:ext uri="{FF2B5EF4-FFF2-40B4-BE49-F238E27FC236}">
                    <a16:creationId xmlns:a16="http://schemas.microsoft.com/office/drawing/2014/main" id="{7BFE711F-6160-4D91-BB25-0B8FCF051FDD}"/>
                  </a:ext>
                </a:extLst>
              </p:cNvPr>
              <p:cNvSpPr/>
              <p:nvPr/>
            </p:nvSpPr>
            <p:spPr>
              <a:xfrm>
                <a:off x="3215695" y="2971800"/>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14" name="Group 13">
              <a:extLst>
                <a:ext uri="{FF2B5EF4-FFF2-40B4-BE49-F238E27FC236}">
                  <a16:creationId xmlns:a16="http://schemas.microsoft.com/office/drawing/2014/main" id="{1AB8EDC1-91AA-4711-A22E-19765716CFC5}"/>
                </a:ext>
              </a:extLst>
            </p:cNvPr>
            <p:cNvGrpSpPr/>
            <p:nvPr/>
          </p:nvGrpSpPr>
          <p:grpSpPr>
            <a:xfrm>
              <a:off x="7645760" y="2971800"/>
              <a:ext cx="1235924" cy="609600"/>
              <a:chOff x="7645760" y="2971800"/>
              <a:chExt cx="1235924" cy="609600"/>
            </a:xfrm>
          </p:grpSpPr>
          <p:sp>
            <p:nvSpPr>
              <p:cNvPr id="34" name="Rectangle 33">
                <a:extLst>
                  <a:ext uri="{FF2B5EF4-FFF2-40B4-BE49-F238E27FC236}">
                    <a16:creationId xmlns:a16="http://schemas.microsoft.com/office/drawing/2014/main" id="{089E2567-F880-4272-98A2-813C92D33E65}"/>
                  </a:ext>
                </a:extLst>
              </p:cNvPr>
              <p:cNvSpPr/>
              <p:nvPr/>
            </p:nvSpPr>
            <p:spPr>
              <a:xfrm>
                <a:off x="8272084"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35" name="Rectangle 34">
                <a:extLst>
                  <a:ext uri="{FF2B5EF4-FFF2-40B4-BE49-F238E27FC236}">
                    <a16:creationId xmlns:a16="http://schemas.microsoft.com/office/drawing/2014/main" id="{B41F5431-F653-4C8F-9473-6446EE67F784}"/>
                  </a:ext>
                </a:extLst>
              </p:cNvPr>
              <p:cNvSpPr/>
              <p:nvPr/>
            </p:nvSpPr>
            <p:spPr>
              <a:xfrm>
                <a:off x="7645760"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15" name="Group 14">
              <a:extLst>
                <a:ext uri="{FF2B5EF4-FFF2-40B4-BE49-F238E27FC236}">
                  <a16:creationId xmlns:a16="http://schemas.microsoft.com/office/drawing/2014/main" id="{B17B8B2B-1468-4C32-93A6-3CA11A9AED0C}"/>
                </a:ext>
              </a:extLst>
            </p:cNvPr>
            <p:cNvGrpSpPr/>
            <p:nvPr/>
          </p:nvGrpSpPr>
          <p:grpSpPr>
            <a:xfrm>
              <a:off x="6169073" y="2971800"/>
              <a:ext cx="1244600" cy="609600"/>
              <a:chOff x="6169073" y="2971800"/>
              <a:chExt cx="1244600" cy="609600"/>
            </a:xfrm>
          </p:grpSpPr>
          <p:sp>
            <p:nvSpPr>
              <p:cNvPr id="32" name="Rectangle 31">
                <a:extLst>
                  <a:ext uri="{FF2B5EF4-FFF2-40B4-BE49-F238E27FC236}">
                    <a16:creationId xmlns:a16="http://schemas.microsoft.com/office/drawing/2014/main" id="{9015A882-72D4-4CCB-A047-7AD60C475A12}"/>
                  </a:ext>
                </a:extLst>
              </p:cNvPr>
              <p:cNvSpPr/>
              <p:nvPr/>
            </p:nvSpPr>
            <p:spPr>
              <a:xfrm>
                <a:off x="6804073"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33" name="Rectangle 32">
                <a:extLst>
                  <a:ext uri="{FF2B5EF4-FFF2-40B4-BE49-F238E27FC236}">
                    <a16:creationId xmlns:a16="http://schemas.microsoft.com/office/drawing/2014/main" id="{AEF973F2-115C-4444-895C-8094A8166665}"/>
                  </a:ext>
                </a:extLst>
              </p:cNvPr>
              <p:cNvSpPr/>
              <p:nvPr/>
            </p:nvSpPr>
            <p:spPr>
              <a:xfrm>
                <a:off x="6169073" y="2971800"/>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16" name="Group 15">
              <a:extLst>
                <a:ext uri="{FF2B5EF4-FFF2-40B4-BE49-F238E27FC236}">
                  <a16:creationId xmlns:a16="http://schemas.microsoft.com/office/drawing/2014/main" id="{9CE91D37-3E8C-4E28-8DFF-7B4383EBFAD9}"/>
                </a:ext>
              </a:extLst>
            </p:cNvPr>
            <p:cNvGrpSpPr/>
            <p:nvPr/>
          </p:nvGrpSpPr>
          <p:grpSpPr>
            <a:xfrm>
              <a:off x="262317" y="4332339"/>
              <a:ext cx="1883936" cy="609600"/>
              <a:chOff x="262317" y="4332339"/>
              <a:chExt cx="1883936" cy="609600"/>
            </a:xfrm>
          </p:grpSpPr>
          <p:sp>
            <p:nvSpPr>
              <p:cNvPr id="29" name="Rectangle 28">
                <a:extLst>
                  <a:ext uri="{FF2B5EF4-FFF2-40B4-BE49-F238E27FC236}">
                    <a16:creationId xmlns:a16="http://schemas.microsoft.com/office/drawing/2014/main" id="{80D9EB32-4564-4600-917E-D5F3EF208318}"/>
                  </a:ext>
                </a:extLst>
              </p:cNvPr>
              <p:cNvSpPr/>
              <p:nvPr/>
            </p:nvSpPr>
            <p:spPr>
              <a:xfrm>
                <a:off x="262317" y="4332339"/>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30" name="Rectangle 29">
                <a:extLst>
                  <a:ext uri="{FF2B5EF4-FFF2-40B4-BE49-F238E27FC236}">
                    <a16:creationId xmlns:a16="http://schemas.microsoft.com/office/drawing/2014/main" id="{19099E55-B0E0-4AAD-A4AB-9A801EFCA5E3}"/>
                  </a:ext>
                </a:extLst>
              </p:cNvPr>
              <p:cNvSpPr/>
              <p:nvPr/>
            </p:nvSpPr>
            <p:spPr>
              <a:xfrm>
                <a:off x="1536653"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31" name="Rectangle 30">
                <a:extLst>
                  <a:ext uri="{FF2B5EF4-FFF2-40B4-BE49-F238E27FC236}">
                    <a16:creationId xmlns:a16="http://schemas.microsoft.com/office/drawing/2014/main" id="{1B4655B3-379E-43E7-8E66-EA436EC9DD65}"/>
                  </a:ext>
                </a:extLst>
              </p:cNvPr>
              <p:cNvSpPr/>
              <p:nvPr/>
            </p:nvSpPr>
            <p:spPr>
              <a:xfrm>
                <a:off x="901653" y="4332339"/>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17" name="Group 16">
              <a:extLst>
                <a:ext uri="{FF2B5EF4-FFF2-40B4-BE49-F238E27FC236}">
                  <a16:creationId xmlns:a16="http://schemas.microsoft.com/office/drawing/2014/main" id="{3C36FDC2-DACA-4566-A933-F5E0622CF288}"/>
                </a:ext>
              </a:extLst>
            </p:cNvPr>
            <p:cNvGrpSpPr/>
            <p:nvPr/>
          </p:nvGrpSpPr>
          <p:grpSpPr>
            <a:xfrm>
              <a:off x="2507461" y="4332339"/>
              <a:ext cx="1883936" cy="609600"/>
              <a:chOff x="2507461" y="4332339"/>
              <a:chExt cx="1883936" cy="609600"/>
            </a:xfrm>
          </p:grpSpPr>
          <p:sp>
            <p:nvSpPr>
              <p:cNvPr id="26" name="Rectangle 25">
                <a:extLst>
                  <a:ext uri="{FF2B5EF4-FFF2-40B4-BE49-F238E27FC236}">
                    <a16:creationId xmlns:a16="http://schemas.microsoft.com/office/drawing/2014/main" id="{C54D3B1D-F9C8-43E4-943E-F5E7A119EDCA}"/>
                  </a:ext>
                </a:extLst>
              </p:cNvPr>
              <p:cNvSpPr/>
              <p:nvPr/>
            </p:nvSpPr>
            <p:spPr>
              <a:xfrm>
                <a:off x="2507461" y="4332339"/>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27" name="Rectangle 26">
                <a:extLst>
                  <a:ext uri="{FF2B5EF4-FFF2-40B4-BE49-F238E27FC236}">
                    <a16:creationId xmlns:a16="http://schemas.microsoft.com/office/drawing/2014/main" id="{8F4FC01B-E929-4CFC-ADE7-3EAEAD3FEAC9}"/>
                  </a:ext>
                </a:extLst>
              </p:cNvPr>
              <p:cNvSpPr/>
              <p:nvPr/>
            </p:nvSpPr>
            <p:spPr>
              <a:xfrm>
                <a:off x="3146797" y="4332339"/>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28" name="Rectangle 27">
                <a:extLst>
                  <a:ext uri="{FF2B5EF4-FFF2-40B4-BE49-F238E27FC236}">
                    <a16:creationId xmlns:a16="http://schemas.microsoft.com/office/drawing/2014/main" id="{6878BCE9-78F1-44BF-9C93-38A96E05C3B7}"/>
                  </a:ext>
                </a:extLst>
              </p:cNvPr>
              <p:cNvSpPr/>
              <p:nvPr/>
            </p:nvSpPr>
            <p:spPr>
              <a:xfrm>
                <a:off x="3781797"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nvGrpSpPr>
            <p:cNvPr id="18" name="Group 17">
              <a:extLst>
                <a:ext uri="{FF2B5EF4-FFF2-40B4-BE49-F238E27FC236}">
                  <a16:creationId xmlns:a16="http://schemas.microsoft.com/office/drawing/2014/main" id="{E4650FF0-76A3-4F9C-A74D-B4EF33B68EDC}"/>
                </a:ext>
              </a:extLst>
            </p:cNvPr>
            <p:cNvGrpSpPr/>
            <p:nvPr/>
          </p:nvGrpSpPr>
          <p:grpSpPr>
            <a:xfrm>
              <a:off x="4752605" y="4332339"/>
              <a:ext cx="1883936" cy="609600"/>
              <a:chOff x="4752605" y="4332339"/>
              <a:chExt cx="1883936" cy="609600"/>
            </a:xfrm>
          </p:grpSpPr>
          <p:sp>
            <p:nvSpPr>
              <p:cNvPr id="23" name="Rectangle 22">
                <a:extLst>
                  <a:ext uri="{FF2B5EF4-FFF2-40B4-BE49-F238E27FC236}">
                    <a16:creationId xmlns:a16="http://schemas.microsoft.com/office/drawing/2014/main" id="{7855C3B6-D820-4B0E-A4EA-A0E6CFE49477}"/>
                  </a:ext>
                </a:extLst>
              </p:cNvPr>
              <p:cNvSpPr/>
              <p:nvPr/>
            </p:nvSpPr>
            <p:spPr>
              <a:xfrm>
                <a:off x="5391941"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24" name="Rectangle 23">
                <a:extLst>
                  <a:ext uri="{FF2B5EF4-FFF2-40B4-BE49-F238E27FC236}">
                    <a16:creationId xmlns:a16="http://schemas.microsoft.com/office/drawing/2014/main" id="{4E3FE9A7-1E48-48A4-82A3-67D5609E5D11}"/>
                  </a:ext>
                </a:extLst>
              </p:cNvPr>
              <p:cNvSpPr/>
              <p:nvPr/>
            </p:nvSpPr>
            <p:spPr>
              <a:xfrm>
                <a:off x="6026941"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25" name="Rectangle 24">
                <a:extLst>
                  <a:ext uri="{FF2B5EF4-FFF2-40B4-BE49-F238E27FC236}">
                    <a16:creationId xmlns:a16="http://schemas.microsoft.com/office/drawing/2014/main" id="{0D5E9A2C-9400-402F-B791-109F2757409D}"/>
                  </a:ext>
                </a:extLst>
              </p:cNvPr>
              <p:cNvSpPr/>
              <p:nvPr/>
            </p:nvSpPr>
            <p:spPr>
              <a:xfrm>
                <a:off x="4752605" y="4332339"/>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19" name="Group 18">
              <a:extLst>
                <a:ext uri="{FF2B5EF4-FFF2-40B4-BE49-F238E27FC236}">
                  <a16:creationId xmlns:a16="http://schemas.microsoft.com/office/drawing/2014/main" id="{EC6480DC-2C51-412C-9525-A01FB7D7B279}"/>
                </a:ext>
              </a:extLst>
            </p:cNvPr>
            <p:cNvGrpSpPr/>
            <p:nvPr/>
          </p:nvGrpSpPr>
          <p:grpSpPr>
            <a:xfrm>
              <a:off x="6997748" y="4332339"/>
              <a:ext cx="1883936" cy="609600"/>
              <a:chOff x="6997748" y="4332339"/>
              <a:chExt cx="1883936" cy="609600"/>
            </a:xfrm>
          </p:grpSpPr>
          <p:sp>
            <p:nvSpPr>
              <p:cNvPr id="20" name="Rectangle 19">
                <a:extLst>
                  <a:ext uri="{FF2B5EF4-FFF2-40B4-BE49-F238E27FC236}">
                    <a16:creationId xmlns:a16="http://schemas.microsoft.com/office/drawing/2014/main" id="{679ED8CC-616D-4B6B-818C-BAD34880B6FC}"/>
                  </a:ext>
                </a:extLst>
              </p:cNvPr>
              <p:cNvSpPr/>
              <p:nvPr/>
            </p:nvSpPr>
            <p:spPr>
              <a:xfrm>
                <a:off x="7634916"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21" name="Rectangle 20">
                <a:extLst>
                  <a:ext uri="{FF2B5EF4-FFF2-40B4-BE49-F238E27FC236}">
                    <a16:creationId xmlns:a16="http://schemas.microsoft.com/office/drawing/2014/main" id="{EBFE177F-892D-41E3-AF54-928FE7568FE6}"/>
                  </a:ext>
                </a:extLst>
              </p:cNvPr>
              <p:cNvSpPr/>
              <p:nvPr/>
            </p:nvSpPr>
            <p:spPr>
              <a:xfrm>
                <a:off x="6997748" y="4332339"/>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22" name="Rectangle 21">
                <a:extLst>
                  <a:ext uri="{FF2B5EF4-FFF2-40B4-BE49-F238E27FC236}">
                    <a16:creationId xmlns:a16="http://schemas.microsoft.com/office/drawing/2014/main" id="{D4C57F43-3E6C-45BD-BF26-D124E0622F04}"/>
                  </a:ext>
                </a:extLst>
              </p:cNvPr>
              <p:cNvSpPr/>
              <p:nvPr/>
            </p:nvSpPr>
            <p:spPr>
              <a:xfrm>
                <a:off x="8272084"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grpSp>
        <p:nvGrpSpPr>
          <p:cNvPr id="44" name="Group 43">
            <a:extLst>
              <a:ext uri="{FF2B5EF4-FFF2-40B4-BE49-F238E27FC236}">
                <a16:creationId xmlns:a16="http://schemas.microsoft.com/office/drawing/2014/main" id="{07FEC706-AB53-422A-814C-F87B31AA3F7E}"/>
              </a:ext>
            </a:extLst>
          </p:cNvPr>
          <p:cNvGrpSpPr/>
          <p:nvPr/>
        </p:nvGrpSpPr>
        <p:grpSpPr>
          <a:xfrm>
            <a:off x="4827265" y="838200"/>
            <a:ext cx="4058646" cy="1861861"/>
            <a:chOff x="262317" y="987896"/>
            <a:chExt cx="8619367" cy="3954043"/>
          </a:xfrm>
        </p:grpSpPr>
        <p:sp>
          <p:nvSpPr>
            <p:cNvPr id="45" name="Rectangle 44">
              <a:extLst>
                <a:ext uri="{FF2B5EF4-FFF2-40B4-BE49-F238E27FC236}">
                  <a16:creationId xmlns:a16="http://schemas.microsoft.com/office/drawing/2014/main" id="{9F60C084-1BAF-4270-90CC-CED111CA5D76}"/>
                </a:ext>
              </a:extLst>
            </p:cNvPr>
            <p:cNvSpPr/>
            <p:nvPr/>
          </p:nvSpPr>
          <p:spPr>
            <a:xfrm>
              <a:off x="2146253" y="987896"/>
              <a:ext cx="932608" cy="932608"/>
            </a:xfrm>
            <a:prstGeom prst="rect">
              <a:avLst/>
            </a:prstGeom>
            <a:blipFill>
              <a:blip r:embed="rId6"/>
              <a:stretch>
                <a:fillRect/>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46" name="Rectangle 45">
              <a:extLst>
                <a:ext uri="{FF2B5EF4-FFF2-40B4-BE49-F238E27FC236}">
                  <a16:creationId xmlns:a16="http://schemas.microsoft.com/office/drawing/2014/main" id="{BA79CD74-7C2B-4936-B8B3-BDA364B9B85D}"/>
                </a:ext>
              </a:extLst>
            </p:cNvPr>
            <p:cNvSpPr/>
            <p:nvPr/>
          </p:nvSpPr>
          <p:spPr>
            <a:xfrm>
              <a:off x="3452548" y="987896"/>
              <a:ext cx="932608" cy="932608"/>
            </a:xfrm>
            <a:prstGeom prst="rect">
              <a:avLst/>
            </a:prstGeom>
            <a:blipFill>
              <a:blip r:embed="rId3"/>
              <a:stretch>
                <a:fillRect/>
              </a:stretch>
            </a:blipFill>
            <a:ln>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47" name="Rectangle 46">
              <a:extLst>
                <a:ext uri="{FF2B5EF4-FFF2-40B4-BE49-F238E27FC236}">
                  <a16:creationId xmlns:a16="http://schemas.microsoft.com/office/drawing/2014/main" id="{5CA531B9-1048-44D4-9BED-EB9AA9A5651C}"/>
                </a:ext>
              </a:extLst>
            </p:cNvPr>
            <p:cNvSpPr/>
            <p:nvPr/>
          </p:nvSpPr>
          <p:spPr>
            <a:xfrm>
              <a:off x="4758843" y="987896"/>
              <a:ext cx="932608" cy="932608"/>
            </a:xfrm>
            <a:prstGeom prst="rect">
              <a:avLst/>
            </a:prstGeom>
            <a:blipFill>
              <a:blip r:embed="rId4"/>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48" name="Rectangle 47">
              <a:extLst>
                <a:ext uri="{FF2B5EF4-FFF2-40B4-BE49-F238E27FC236}">
                  <a16:creationId xmlns:a16="http://schemas.microsoft.com/office/drawing/2014/main" id="{2FF30556-2D73-4BAA-88C9-1F73A8340DE8}"/>
                </a:ext>
              </a:extLst>
            </p:cNvPr>
            <p:cNvSpPr/>
            <p:nvPr/>
          </p:nvSpPr>
          <p:spPr>
            <a:xfrm>
              <a:off x="6065139" y="987896"/>
              <a:ext cx="932608" cy="932608"/>
            </a:xfrm>
            <a:prstGeom prst="rect">
              <a:avLst/>
            </a:prstGeom>
            <a:blipFill>
              <a:blip r:embed="rId5"/>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grpSp>
          <p:nvGrpSpPr>
            <p:cNvPr id="49" name="Group 48">
              <a:extLst>
                <a:ext uri="{FF2B5EF4-FFF2-40B4-BE49-F238E27FC236}">
                  <a16:creationId xmlns:a16="http://schemas.microsoft.com/office/drawing/2014/main" id="{E19F0A6A-3A2B-4764-9143-BAA90A94DD5E}"/>
                </a:ext>
              </a:extLst>
            </p:cNvPr>
            <p:cNvGrpSpPr/>
            <p:nvPr/>
          </p:nvGrpSpPr>
          <p:grpSpPr>
            <a:xfrm>
              <a:off x="4692384" y="2971800"/>
              <a:ext cx="1244600" cy="609600"/>
              <a:chOff x="4692384" y="2971800"/>
              <a:chExt cx="1244600" cy="609600"/>
            </a:xfrm>
          </p:grpSpPr>
          <p:sp>
            <p:nvSpPr>
              <p:cNvPr id="81" name="Rectangle 80">
                <a:extLst>
                  <a:ext uri="{FF2B5EF4-FFF2-40B4-BE49-F238E27FC236}">
                    <a16:creationId xmlns:a16="http://schemas.microsoft.com/office/drawing/2014/main" id="{2D219F98-1D08-45CD-8299-9E76136F67C4}"/>
                  </a:ext>
                </a:extLst>
              </p:cNvPr>
              <p:cNvSpPr/>
              <p:nvPr/>
            </p:nvSpPr>
            <p:spPr>
              <a:xfrm>
                <a:off x="4692384" y="2971800"/>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82" name="Rectangle 81">
                <a:extLst>
                  <a:ext uri="{FF2B5EF4-FFF2-40B4-BE49-F238E27FC236}">
                    <a16:creationId xmlns:a16="http://schemas.microsoft.com/office/drawing/2014/main" id="{845F021A-F76B-456D-8C6B-F6201D8D72A8}"/>
                  </a:ext>
                </a:extLst>
              </p:cNvPr>
              <p:cNvSpPr/>
              <p:nvPr/>
            </p:nvSpPr>
            <p:spPr>
              <a:xfrm>
                <a:off x="5327384"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50" name="Group 49">
              <a:extLst>
                <a:ext uri="{FF2B5EF4-FFF2-40B4-BE49-F238E27FC236}">
                  <a16:creationId xmlns:a16="http://schemas.microsoft.com/office/drawing/2014/main" id="{31993F9B-08FF-45B6-B9E9-EA706F7E3B20}"/>
                </a:ext>
              </a:extLst>
            </p:cNvPr>
            <p:cNvGrpSpPr/>
            <p:nvPr/>
          </p:nvGrpSpPr>
          <p:grpSpPr>
            <a:xfrm>
              <a:off x="262317" y="2971800"/>
              <a:ext cx="1244600" cy="609600"/>
              <a:chOff x="262317" y="2971800"/>
              <a:chExt cx="1244600" cy="609600"/>
            </a:xfrm>
          </p:grpSpPr>
          <p:sp>
            <p:nvSpPr>
              <p:cNvPr id="79" name="Rectangle 78">
                <a:extLst>
                  <a:ext uri="{FF2B5EF4-FFF2-40B4-BE49-F238E27FC236}">
                    <a16:creationId xmlns:a16="http://schemas.microsoft.com/office/drawing/2014/main" id="{FE5698F8-1EEB-444F-A134-49B41E560F77}"/>
                  </a:ext>
                </a:extLst>
              </p:cNvPr>
              <p:cNvSpPr/>
              <p:nvPr/>
            </p:nvSpPr>
            <p:spPr>
              <a:xfrm>
                <a:off x="262317" y="2971800"/>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80" name="Rectangle 79">
                <a:extLst>
                  <a:ext uri="{FF2B5EF4-FFF2-40B4-BE49-F238E27FC236}">
                    <a16:creationId xmlns:a16="http://schemas.microsoft.com/office/drawing/2014/main" id="{CEE2C965-8D6F-44E8-844F-CB8A3FEC203B}"/>
                  </a:ext>
                </a:extLst>
              </p:cNvPr>
              <p:cNvSpPr/>
              <p:nvPr/>
            </p:nvSpPr>
            <p:spPr>
              <a:xfrm>
                <a:off x="897317" y="2971800"/>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51" name="Group 50">
              <a:extLst>
                <a:ext uri="{FF2B5EF4-FFF2-40B4-BE49-F238E27FC236}">
                  <a16:creationId xmlns:a16="http://schemas.microsoft.com/office/drawing/2014/main" id="{4E66C5AC-B48E-4602-98C1-348FDA5C6CCA}"/>
                </a:ext>
              </a:extLst>
            </p:cNvPr>
            <p:cNvGrpSpPr/>
            <p:nvPr/>
          </p:nvGrpSpPr>
          <p:grpSpPr>
            <a:xfrm>
              <a:off x="1739006" y="2971800"/>
              <a:ext cx="1244600" cy="609600"/>
              <a:chOff x="1739006" y="2971800"/>
              <a:chExt cx="1244600" cy="609600"/>
            </a:xfrm>
          </p:grpSpPr>
          <p:sp>
            <p:nvSpPr>
              <p:cNvPr id="77" name="Rectangle 76">
                <a:extLst>
                  <a:ext uri="{FF2B5EF4-FFF2-40B4-BE49-F238E27FC236}">
                    <a16:creationId xmlns:a16="http://schemas.microsoft.com/office/drawing/2014/main" id="{8449A5BB-00CB-4626-80D2-5ED20D439063}"/>
                  </a:ext>
                </a:extLst>
              </p:cNvPr>
              <p:cNvSpPr/>
              <p:nvPr/>
            </p:nvSpPr>
            <p:spPr>
              <a:xfrm>
                <a:off x="1739006" y="2971800"/>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78" name="Rectangle 77">
                <a:extLst>
                  <a:ext uri="{FF2B5EF4-FFF2-40B4-BE49-F238E27FC236}">
                    <a16:creationId xmlns:a16="http://schemas.microsoft.com/office/drawing/2014/main" id="{7603191A-6423-4002-92D3-6851F4E358B2}"/>
                  </a:ext>
                </a:extLst>
              </p:cNvPr>
              <p:cNvSpPr/>
              <p:nvPr/>
            </p:nvSpPr>
            <p:spPr>
              <a:xfrm>
                <a:off x="2374006"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52" name="Group 51">
              <a:extLst>
                <a:ext uri="{FF2B5EF4-FFF2-40B4-BE49-F238E27FC236}">
                  <a16:creationId xmlns:a16="http://schemas.microsoft.com/office/drawing/2014/main" id="{3A2E69EB-5B52-459A-A8F2-169B763A8B1E}"/>
                </a:ext>
              </a:extLst>
            </p:cNvPr>
            <p:cNvGrpSpPr/>
            <p:nvPr/>
          </p:nvGrpSpPr>
          <p:grpSpPr>
            <a:xfrm>
              <a:off x="3215695" y="2971800"/>
              <a:ext cx="1244600" cy="609600"/>
              <a:chOff x="3215695" y="2971800"/>
              <a:chExt cx="1244600" cy="609600"/>
            </a:xfrm>
          </p:grpSpPr>
          <p:sp>
            <p:nvSpPr>
              <p:cNvPr id="75" name="Rectangle 74">
                <a:extLst>
                  <a:ext uri="{FF2B5EF4-FFF2-40B4-BE49-F238E27FC236}">
                    <a16:creationId xmlns:a16="http://schemas.microsoft.com/office/drawing/2014/main" id="{81CD3E54-27C1-4C41-A857-C1B4A7C1C79B}"/>
                  </a:ext>
                </a:extLst>
              </p:cNvPr>
              <p:cNvSpPr/>
              <p:nvPr/>
            </p:nvSpPr>
            <p:spPr>
              <a:xfrm>
                <a:off x="3850695"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76" name="Rectangle 75">
                <a:extLst>
                  <a:ext uri="{FF2B5EF4-FFF2-40B4-BE49-F238E27FC236}">
                    <a16:creationId xmlns:a16="http://schemas.microsoft.com/office/drawing/2014/main" id="{52396C56-BDA7-43F1-A493-B73A792880D1}"/>
                  </a:ext>
                </a:extLst>
              </p:cNvPr>
              <p:cNvSpPr/>
              <p:nvPr/>
            </p:nvSpPr>
            <p:spPr>
              <a:xfrm>
                <a:off x="3215695" y="2971800"/>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53" name="Group 52">
              <a:extLst>
                <a:ext uri="{FF2B5EF4-FFF2-40B4-BE49-F238E27FC236}">
                  <a16:creationId xmlns:a16="http://schemas.microsoft.com/office/drawing/2014/main" id="{8150B2F0-D0CB-4B41-8055-75C0039611C9}"/>
                </a:ext>
              </a:extLst>
            </p:cNvPr>
            <p:cNvGrpSpPr/>
            <p:nvPr/>
          </p:nvGrpSpPr>
          <p:grpSpPr>
            <a:xfrm>
              <a:off x="7645760" y="2971800"/>
              <a:ext cx="1235924" cy="609600"/>
              <a:chOff x="7645760" y="2971800"/>
              <a:chExt cx="1235924" cy="609600"/>
            </a:xfrm>
          </p:grpSpPr>
          <p:sp>
            <p:nvSpPr>
              <p:cNvPr id="73" name="Rectangle 72">
                <a:extLst>
                  <a:ext uri="{FF2B5EF4-FFF2-40B4-BE49-F238E27FC236}">
                    <a16:creationId xmlns:a16="http://schemas.microsoft.com/office/drawing/2014/main" id="{22F6C922-1310-4CA9-9E53-4B091094A174}"/>
                  </a:ext>
                </a:extLst>
              </p:cNvPr>
              <p:cNvSpPr/>
              <p:nvPr/>
            </p:nvSpPr>
            <p:spPr>
              <a:xfrm>
                <a:off x="8272084"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74" name="Rectangle 73">
                <a:extLst>
                  <a:ext uri="{FF2B5EF4-FFF2-40B4-BE49-F238E27FC236}">
                    <a16:creationId xmlns:a16="http://schemas.microsoft.com/office/drawing/2014/main" id="{919B9AEB-7A0F-4F4A-907D-90CC9ADFE761}"/>
                  </a:ext>
                </a:extLst>
              </p:cNvPr>
              <p:cNvSpPr/>
              <p:nvPr/>
            </p:nvSpPr>
            <p:spPr>
              <a:xfrm>
                <a:off x="7645760"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54" name="Group 53">
              <a:extLst>
                <a:ext uri="{FF2B5EF4-FFF2-40B4-BE49-F238E27FC236}">
                  <a16:creationId xmlns:a16="http://schemas.microsoft.com/office/drawing/2014/main" id="{2B990C8E-D54D-4C1A-8ABF-5C2B3FC94D10}"/>
                </a:ext>
              </a:extLst>
            </p:cNvPr>
            <p:cNvGrpSpPr/>
            <p:nvPr/>
          </p:nvGrpSpPr>
          <p:grpSpPr>
            <a:xfrm>
              <a:off x="6169073" y="2971800"/>
              <a:ext cx="1244600" cy="609600"/>
              <a:chOff x="6169073" y="2971800"/>
              <a:chExt cx="1244600" cy="609600"/>
            </a:xfrm>
          </p:grpSpPr>
          <p:sp>
            <p:nvSpPr>
              <p:cNvPr id="71" name="Rectangle 70">
                <a:extLst>
                  <a:ext uri="{FF2B5EF4-FFF2-40B4-BE49-F238E27FC236}">
                    <a16:creationId xmlns:a16="http://schemas.microsoft.com/office/drawing/2014/main" id="{91BDCAF9-84A3-4B96-819C-D8F1D43ED98F}"/>
                  </a:ext>
                </a:extLst>
              </p:cNvPr>
              <p:cNvSpPr/>
              <p:nvPr/>
            </p:nvSpPr>
            <p:spPr>
              <a:xfrm>
                <a:off x="6804073"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72" name="Rectangle 71">
                <a:extLst>
                  <a:ext uri="{FF2B5EF4-FFF2-40B4-BE49-F238E27FC236}">
                    <a16:creationId xmlns:a16="http://schemas.microsoft.com/office/drawing/2014/main" id="{F4AAE78F-BCDB-4BE1-8E53-B688319F6FC8}"/>
                  </a:ext>
                </a:extLst>
              </p:cNvPr>
              <p:cNvSpPr/>
              <p:nvPr/>
            </p:nvSpPr>
            <p:spPr>
              <a:xfrm>
                <a:off x="6169073" y="2971800"/>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55" name="Group 54">
              <a:extLst>
                <a:ext uri="{FF2B5EF4-FFF2-40B4-BE49-F238E27FC236}">
                  <a16:creationId xmlns:a16="http://schemas.microsoft.com/office/drawing/2014/main" id="{99935DB4-EECA-4438-890E-A56229714D83}"/>
                </a:ext>
              </a:extLst>
            </p:cNvPr>
            <p:cNvGrpSpPr/>
            <p:nvPr/>
          </p:nvGrpSpPr>
          <p:grpSpPr>
            <a:xfrm>
              <a:off x="262317" y="4332339"/>
              <a:ext cx="1883936" cy="609600"/>
              <a:chOff x="262317" y="4332339"/>
              <a:chExt cx="1883936" cy="609600"/>
            </a:xfrm>
          </p:grpSpPr>
          <p:sp>
            <p:nvSpPr>
              <p:cNvPr id="68" name="Rectangle 67">
                <a:extLst>
                  <a:ext uri="{FF2B5EF4-FFF2-40B4-BE49-F238E27FC236}">
                    <a16:creationId xmlns:a16="http://schemas.microsoft.com/office/drawing/2014/main" id="{5231C224-C1E6-4722-8D2A-C5B747C17BF6}"/>
                  </a:ext>
                </a:extLst>
              </p:cNvPr>
              <p:cNvSpPr/>
              <p:nvPr/>
            </p:nvSpPr>
            <p:spPr>
              <a:xfrm>
                <a:off x="262317" y="4332339"/>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69" name="Rectangle 68">
                <a:extLst>
                  <a:ext uri="{FF2B5EF4-FFF2-40B4-BE49-F238E27FC236}">
                    <a16:creationId xmlns:a16="http://schemas.microsoft.com/office/drawing/2014/main" id="{03A57CA3-59A4-46F9-85A4-0936ECDD8FAB}"/>
                  </a:ext>
                </a:extLst>
              </p:cNvPr>
              <p:cNvSpPr/>
              <p:nvPr/>
            </p:nvSpPr>
            <p:spPr>
              <a:xfrm>
                <a:off x="1536653"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70" name="Rectangle 69">
                <a:extLst>
                  <a:ext uri="{FF2B5EF4-FFF2-40B4-BE49-F238E27FC236}">
                    <a16:creationId xmlns:a16="http://schemas.microsoft.com/office/drawing/2014/main" id="{6B20D977-F1A1-48D3-BF83-369C19A6B782}"/>
                  </a:ext>
                </a:extLst>
              </p:cNvPr>
              <p:cNvSpPr/>
              <p:nvPr/>
            </p:nvSpPr>
            <p:spPr>
              <a:xfrm>
                <a:off x="901653" y="4332339"/>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56" name="Group 55">
              <a:extLst>
                <a:ext uri="{FF2B5EF4-FFF2-40B4-BE49-F238E27FC236}">
                  <a16:creationId xmlns:a16="http://schemas.microsoft.com/office/drawing/2014/main" id="{10230C93-4317-43E2-B72E-8605BECF7A04}"/>
                </a:ext>
              </a:extLst>
            </p:cNvPr>
            <p:cNvGrpSpPr/>
            <p:nvPr/>
          </p:nvGrpSpPr>
          <p:grpSpPr>
            <a:xfrm>
              <a:off x="2507461" y="4332339"/>
              <a:ext cx="1883936" cy="609600"/>
              <a:chOff x="2507461" y="4332339"/>
              <a:chExt cx="1883936" cy="609600"/>
            </a:xfrm>
          </p:grpSpPr>
          <p:sp>
            <p:nvSpPr>
              <p:cNvPr id="65" name="Rectangle 64">
                <a:extLst>
                  <a:ext uri="{FF2B5EF4-FFF2-40B4-BE49-F238E27FC236}">
                    <a16:creationId xmlns:a16="http://schemas.microsoft.com/office/drawing/2014/main" id="{EA2B5385-D40A-4B86-89C2-EFDDC1CF0AC5}"/>
                  </a:ext>
                </a:extLst>
              </p:cNvPr>
              <p:cNvSpPr/>
              <p:nvPr/>
            </p:nvSpPr>
            <p:spPr>
              <a:xfrm>
                <a:off x="2507461" y="4332339"/>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66" name="Rectangle 65">
                <a:extLst>
                  <a:ext uri="{FF2B5EF4-FFF2-40B4-BE49-F238E27FC236}">
                    <a16:creationId xmlns:a16="http://schemas.microsoft.com/office/drawing/2014/main" id="{CA1142C5-CDE4-4A22-8D93-5A2F583DAE72}"/>
                  </a:ext>
                </a:extLst>
              </p:cNvPr>
              <p:cNvSpPr/>
              <p:nvPr/>
            </p:nvSpPr>
            <p:spPr>
              <a:xfrm>
                <a:off x="3146797" y="4332339"/>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67" name="Rectangle 66">
                <a:extLst>
                  <a:ext uri="{FF2B5EF4-FFF2-40B4-BE49-F238E27FC236}">
                    <a16:creationId xmlns:a16="http://schemas.microsoft.com/office/drawing/2014/main" id="{8EB04CDF-47BB-42E4-9871-B8E0BB1E0C69}"/>
                  </a:ext>
                </a:extLst>
              </p:cNvPr>
              <p:cNvSpPr/>
              <p:nvPr/>
            </p:nvSpPr>
            <p:spPr>
              <a:xfrm>
                <a:off x="3781797"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nvGrpSpPr>
            <p:cNvPr id="57" name="Group 56">
              <a:extLst>
                <a:ext uri="{FF2B5EF4-FFF2-40B4-BE49-F238E27FC236}">
                  <a16:creationId xmlns:a16="http://schemas.microsoft.com/office/drawing/2014/main" id="{F81165F1-6058-479F-BCDD-459FE6CDABEA}"/>
                </a:ext>
              </a:extLst>
            </p:cNvPr>
            <p:cNvGrpSpPr/>
            <p:nvPr/>
          </p:nvGrpSpPr>
          <p:grpSpPr>
            <a:xfrm>
              <a:off x="4752605" y="4332339"/>
              <a:ext cx="1883936" cy="609600"/>
              <a:chOff x="4752605" y="4332339"/>
              <a:chExt cx="1883936" cy="609600"/>
            </a:xfrm>
          </p:grpSpPr>
          <p:sp>
            <p:nvSpPr>
              <p:cNvPr id="62" name="Rectangle 61">
                <a:extLst>
                  <a:ext uri="{FF2B5EF4-FFF2-40B4-BE49-F238E27FC236}">
                    <a16:creationId xmlns:a16="http://schemas.microsoft.com/office/drawing/2014/main" id="{5BB95091-5728-4C23-BED5-A073558DC739}"/>
                  </a:ext>
                </a:extLst>
              </p:cNvPr>
              <p:cNvSpPr/>
              <p:nvPr/>
            </p:nvSpPr>
            <p:spPr>
              <a:xfrm>
                <a:off x="5391941"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63" name="Rectangle 62">
                <a:extLst>
                  <a:ext uri="{FF2B5EF4-FFF2-40B4-BE49-F238E27FC236}">
                    <a16:creationId xmlns:a16="http://schemas.microsoft.com/office/drawing/2014/main" id="{93672037-8543-4459-B65C-815A5ED2591E}"/>
                  </a:ext>
                </a:extLst>
              </p:cNvPr>
              <p:cNvSpPr/>
              <p:nvPr/>
            </p:nvSpPr>
            <p:spPr>
              <a:xfrm>
                <a:off x="6026941"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64" name="Rectangle 63">
                <a:extLst>
                  <a:ext uri="{FF2B5EF4-FFF2-40B4-BE49-F238E27FC236}">
                    <a16:creationId xmlns:a16="http://schemas.microsoft.com/office/drawing/2014/main" id="{4A1ACEB0-96A7-463B-8F8E-0B048051E7DE}"/>
                  </a:ext>
                </a:extLst>
              </p:cNvPr>
              <p:cNvSpPr/>
              <p:nvPr/>
            </p:nvSpPr>
            <p:spPr>
              <a:xfrm>
                <a:off x="4752605" y="4332339"/>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58" name="Group 57">
              <a:extLst>
                <a:ext uri="{FF2B5EF4-FFF2-40B4-BE49-F238E27FC236}">
                  <a16:creationId xmlns:a16="http://schemas.microsoft.com/office/drawing/2014/main" id="{B3E5C035-2769-476C-B433-84411AD83207}"/>
                </a:ext>
              </a:extLst>
            </p:cNvPr>
            <p:cNvGrpSpPr/>
            <p:nvPr/>
          </p:nvGrpSpPr>
          <p:grpSpPr>
            <a:xfrm>
              <a:off x="6997748" y="4332339"/>
              <a:ext cx="1883936" cy="609600"/>
              <a:chOff x="6997748" y="4332339"/>
              <a:chExt cx="1883936" cy="609600"/>
            </a:xfrm>
          </p:grpSpPr>
          <p:sp>
            <p:nvSpPr>
              <p:cNvPr id="59" name="Rectangle 58">
                <a:extLst>
                  <a:ext uri="{FF2B5EF4-FFF2-40B4-BE49-F238E27FC236}">
                    <a16:creationId xmlns:a16="http://schemas.microsoft.com/office/drawing/2014/main" id="{5048909C-1760-41A1-BC47-1A6ED2392D32}"/>
                  </a:ext>
                </a:extLst>
              </p:cNvPr>
              <p:cNvSpPr/>
              <p:nvPr/>
            </p:nvSpPr>
            <p:spPr>
              <a:xfrm>
                <a:off x="7634916"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60" name="Rectangle 59">
                <a:extLst>
                  <a:ext uri="{FF2B5EF4-FFF2-40B4-BE49-F238E27FC236}">
                    <a16:creationId xmlns:a16="http://schemas.microsoft.com/office/drawing/2014/main" id="{EB6AFA3B-ABDA-48F0-BEE5-41A08D9A7AEF}"/>
                  </a:ext>
                </a:extLst>
              </p:cNvPr>
              <p:cNvSpPr/>
              <p:nvPr/>
            </p:nvSpPr>
            <p:spPr>
              <a:xfrm>
                <a:off x="6997748" y="4332339"/>
                <a:ext cx="609600" cy="609600"/>
              </a:xfrm>
              <a:prstGeom prst="rect">
                <a:avLst/>
              </a:prstGeom>
              <a:blipFill>
                <a:blip r:embed="rId3"/>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61" name="Rectangle 60">
                <a:extLst>
                  <a:ext uri="{FF2B5EF4-FFF2-40B4-BE49-F238E27FC236}">
                    <a16:creationId xmlns:a16="http://schemas.microsoft.com/office/drawing/2014/main" id="{397E2BCC-B0D4-4F73-A9AF-15C6443D02BE}"/>
                  </a:ext>
                </a:extLst>
              </p:cNvPr>
              <p:cNvSpPr/>
              <p:nvPr/>
            </p:nvSpPr>
            <p:spPr>
              <a:xfrm>
                <a:off x="8272084"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grpSp>
        <p:nvGrpSpPr>
          <p:cNvPr id="83" name="Group 82">
            <a:extLst>
              <a:ext uri="{FF2B5EF4-FFF2-40B4-BE49-F238E27FC236}">
                <a16:creationId xmlns:a16="http://schemas.microsoft.com/office/drawing/2014/main" id="{F7E32FBD-E56A-4DEA-8C98-DE926CF04ACC}"/>
              </a:ext>
            </a:extLst>
          </p:cNvPr>
          <p:cNvGrpSpPr/>
          <p:nvPr/>
        </p:nvGrpSpPr>
        <p:grpSpPr>
          <a:xfrm>
            <a:off x="258090" y="3589143"/>
            <a:ext cx="4058646" cy="1861861"/>
            <a:chOff x="262317" y="987896"/>
            <a:chExt cx="8619367" cy="3954043"/>
          </a:xfrm>
        </p:grpSpPr>
        <p:sp>
          <p:nvSpPr>
            <p:cNvPr id="84" name="Rectangle 83">
              <a:extLst>
                <a:ext uri="{FF2B5EF4-FFF2-40B4-BE49-F238E27FC236}">
                  <a16:creationId xmlns:a16="http://schemas.microsoft.com/office/drawing/2014/main" id="{D5560D2E-A759-402A-AF30-532385CD34E8}"/>
                </a:ext>
              </a:extLst>
            </p:cNvPr>
            <p:cNvSpPr/>
            <p:nvPr/>
          </p:nvSpPr>
          <p:spPr>
            <a:xfrm>
              <a:off x="2146253" y="987896"/>
              <a:ext cx="932608" cy="932608"/>
            </a:xfrm>
            <a:prstGeom prst="rect">
              <a:avLst/>
            </a:prstGeom>
            <a:blipFill>
              <a:blip r:embed="rId6"/>
              <a:stretch>
                <a:fillRect/>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85" name="Rectangle 84">
              <a:extLst>
                <a:ext uri="{FF2B5EF4-FFF2-40B4-BE49-F238E27FC236}">
                  <a16:creationId xmlns:a16="http://schemas.microsoft.com/office/drawing/2014/main" id="{CC9E9EEA-20A9-424C-B915-4414CA69FAD3}"/>
                </a:ext>
              </a:extLst>
            </p:cNvPr>
            <p:cNvSpPr/>
            <p:nvPr/>
          </p:nvSpPr>
          <p:spPr>
            <a:xfrm>
              <a:off x="3452548" y="987896"/>
              <a:ext cx="932608" cy="932608"/>
            </a:xfrm>
            <a:prstGeom prst="rect">
              <a:avLst/>
            </a:prstGeom>
            <a:blipFill>
              <a:blip r:embed="rId7"/>
              <a:stretch>
                <a:fillRect/>
              </a:stretch>
            </a:blipFill>
            <a:ln>
              <a:solidFill>
                <a:schemeClr val="bg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86" name="Rectangle 85">
              <a:extLst>
                <a:ext uri="{FF2B5EF4-FFF2-40B4-BE49-F238E27FC236}">
                  <a16:creationId xmlns:a16="http://schemas.microsoft.com/office/drawing/2014/main" id="{27D2CE96-CF06-49FF-92FD-821150521552}"/>
                </a:ext>
              </a:extLst>
            </p:cNvPr>
            <p:cNvSpPr/>
            <p:nvPr/>
          </p:nvSpPr>
          <p:spPr>
            <a:xfrm>
              <a:off x="4758843" y="987896"/>
              <a:ext cx="932608" cy="932608"/>
            </a:xfrm>
            <a:prstGeom prst="rect">
              <a:avLst/>
            </a:prstGeom>
            <a:blipFill>
              <a:blip r:embed="rId4"/>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87" name="Rectangle 86">
              <a:extLst>
                <a:ext uri="{FF2B5EF4-FFF2-40B4-BE49-F238E27FC236}">
                  <a16:creationId xmlns:a16="http://schemas.microsoft.com/office/drawing/2014/main" id="{B303B0C3-9E2B-4CDD-9C6E-E7F08B26ACAC}"/>
                </a:ext>
              </a:extLst>
            </p:cNvPr>
            <p:cNvSpPr/>
            <p:nvPr/>
          </p:nvSpPr>
          <p:spPr>
            <a:xfrm>
              <a:off x="6065139" y="987896"/>
              <a:ext cx="932608" cy="932608"/>
            </a:xfrm>
            <a:prstGeom prst="rect">
              <a:avLst/>
            </a:prstGeom>
            <a:blipFill>
              <a:blip r:embed="rId5"/>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grpSp>
          <p:nvGrpSpPr>
            <p:cNvPr id="88" name="Group 87">
              <a:extLst>
                <a:ext uri="{FF2B5EF4-FFF2-40B4-BE49-F238E27FC236}">
                  <a16:creationId xmlns:a16="http://schemas.microsoft.com/office/drawing/2014/main" id="{2225709C-42A8-466B-9D99-28424414A518}"/>
                </a:ext>
              </a:extLst>
            </p:cNvPr>
            <p:cNvGrpSpPr/>
            <p:nvPr/>
          </p:nvGrpSpPr>
          <p:grpSpPr>
            <a:xfrm>
              <a:off x="4692384" y="2971800"/>
              <a:ext cx="1244600" cy="609600"/>
              <a:chOff x="4692384" y="2971800"/>
              <a:chExt cx="1244600" cy="609600"/>
            </a:xfrm>
          </p:grpSpPr>
          <p:sp>
            <p:nvSpPr>
              <p:cNvPr id="120" name="Rectangle 119">
                <a:extLst>
                  <a:ext uri="{FF2B5EF4-FFF2-40B4-BE49-F238E27FC236}">
                    <a16:creationId xmlns:a16="http://schemas.microsoft.com/office/drawing/2014/main" id="{BE860679-ED6A-4E12-9EFC-66CB8102A867}"/>
                  </a:ext>
                </a:extLst>
              </p:cNvPr>
              <p:cNvSpPr/>
              <p:nvPr/>
            </p:nvSpPr>
            <p:spPr>
              <a:xfrm>
                <a:off x="4692384" y="2971800"/>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121" name="Rectangle 120">
                <a:extLst>
                  <a:ext uri="{FF2B5EF4-FFF2-40B4-BE49-F238E27FC236}">
                    <a16:creationId xmlns:a16="http://schemas.microsoft.com/office/drawing/2014/main" id="{900F2D71-FE8F-421D-9048-976A072B3E6E}"/>
                  </a:ext>
                </a:extLst>
              </p:cNvPr>
              <p:cNvSpPr/>
              <p:nvPr/>
            </p:nvSpPr>
            <p:spPr>
              <a:xfrm>
                <a:off x="5327384"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89" name="Group 88">
              <a:extLst>
                <a:ext uri="{FF2B5EF4-FFF2-40B4-BE49-F238E27FC236}">
                  <a16:creationId xmlns:a16="http://schemas.microsoft.com/office/drawing/2014/main" id="{5FC60BF7-2588-4723-A932-E713EC0C5364}"/>
                </a:ext>
              </a:extLst>
            </p:cNvPr>
            <p:cNvGrpSpPr/>
            <p:nvPr/>
          </p:nvGrpSpPr>
          <p:grpSpPr>
            <a:xfrm>
              <a:off x="262317" y="2971800"/>
              <a:ext cx="1244600" cy="609600"/>
              <a:chOff x="262317" y="2971800"/>
              <a:chExt cx="1244600" cy="609600"/>
            </a:xfrm>
          </p:grpSpPr>
          <p:sp>
            <p:nvSpPr>
              <p:cNvPr id="118" name="Rectangle 117">
                <a:extLst>
                  <a:ext uri="{FF2B5EF4-FFF2-40B4-BE49-F238E27FC236}">
                    <a16:creationId xmlns:a16="http://schemas.microsoft.com/office/drawing/2014/main" id="{13FF4582-8AE9-420A-B72A-CDA309901176}"/>
                  </a:ext>
                </a:extLst>
              </p:cNvPr>
              <p:cNvSpPr/>
              <p:nvPr/>
            </p:nvSpPr>
            <p:spPr>
              <a:xfrm>
                <a:off x="262317" y="2971800"/>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9" name="Rectangle 118">
                <a:extLst>
                  <a:ext uri="{FF2B5EF4-FFF2-40B4-BE49-F238E27FC236}">
                    <a16:creationId xmlns:a16="http://schemas.microsoft.com/office/drawing/2014/main" id="{102A301E-0F3E-47A2-B43C-AF802C86B802}"/>
                  </a:ext>
                </a:extLst>
              </p:cNvPr>
              <p:cNvSpPr/>
              <p:nvPr/>
            </p:nvSpPr>
            <p:spPr>
              <a:xfrm>
                <a:off x="897317" y="2971800"/>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90" name="Group 89">
              <a:extLst>
                <a:ext uri="{FF2B5EF4-FFF2-40B4-BE49-F238E27FC236}">
                  <a16:creationId xmlns:a16="http://schemas.microsoft.com/office/drawing/2014/main" id="{4A80A6C2-E4BE-4324-B49A-A541B9E5727A}"/>
                </a:ext>
              </a:extLst>
            </p:cNvPr>
            <p:cNvGrpSpPr/>
            <p:nvPr/>
          </p:nvGrpSpPr>
          <p:grpSpPr>
            <a:xfrm>
              <a:off x="1739006" y="2971800"/>
              <a:ext cx="1244600" cy="609600"/>
              <a:chOff x="1739006" y="2971800"/>
              <a:chExt cx="1244600" cy="609600"/>
            </a:xfrm>
          </p:grpSpPr>
          <p:sp>
            <p:nvSpPr>
              <p:cNvPr id="116" name="Rectangle 115">
                <a:extLst>
                  <a:ext uri="{FF2B5EF4-FFF2-40B4-BE49-F238E27FC236}">
                    <a16:creationId xmlns:a16="http://schemas.microsoft.com/office/drawing/2014/main" id="{B36E0A17-F48B-4555-9A6F-C3B93075B833}"/>
                  </a:ext>
                </a:extLst>
              </p:cNvPr>
              <p:cNvSpPr/>
              <p:nvPr/>
            </p:nvSpPr>
            <p:spPr>
              <a:xfrm>
                <a:off x="1739006" y="2971800"/>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17" name="Rectangle 116">
                <a:extLst>
                  <a:ext uri="{FF2B5EF4-FFF2-40B4-BE49-F238E27FC236}">
                    <a16:creationId xmlns:a16="http://schemas.microsoft.com/office/drawing/2014/main" id="{C7735C51-39C1-4102-AD1D-71F7FD8BC8CA}"/>
                  </a:ext>
                </a:extLst>
              </p:cNvPr>
              <p:cNvSpPr/>
              <p:nvPr/>
            </p:nvSpPr>
            <p:spPr>
              <a:xfrm>
                <a:off x="2374006"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91" name="Group 90">
              <a:extLst>
                <a:ext uri="{FF2B5EF4-FFF2-40B4-BE49-F238E27FC236}">
                  <a16:creationId xmlns:a16="http://schemas.microsoft.com/office/drawing/2014/main" id="{A3408D18-91A2-4459-8077-E99C181FD99E}"/>
                </a:ext>
              </a:extLst>
            </p:cNvPr>
            <p:cNvGrpSpPr/>
            <p:nvPr/>
          </p:nvGrpSpPr>
          <p:grpSpPr>
            <a:xfrm>
              <a:off x="3215695" y="2971800"/>
              <a:ext cx="1244600" cy="609600"/>
              <a:chOff x="3215695" y="2971800"/>
              <a:chExt cx="1244600" cy="609600"/>
            </a:xfrm>
          </p:grpSpPr>
          <p:sp>
            <p:nvSpPr>
              <p:cNvPr id="114" name="Rectangle 113">
                <a:extLst>
                  <a:ext uri="{FF2B5EF4-FFF2-40B4-BE49-F238E27FC236}">
                    <a16:creationId xmlns:a16="http://schemas.microsoft.com/office/drawing/2014/main" id="{59171581-824A-4A38-884D-E6768B742099}"/>
                  </a:ext>
                </a:extLst>
              </p:cNvPr>
              <p:cNvSpPr/>
              <p:nvPr/>
            </p:nvSpPr>
            <p:spPr>
              <a:xfrm>
                <a:off x="3850695"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115" name="Rectangle 114">
                <a:extLst>
                  <a:ext uri="{FF2B5EF4-FFF2-40B4-BE49-F238E27FC236}">
                    <a16:creationId xmlns:a16="http://schemas.microsoft.com/office/drawing/2014/main" id="{0ED6C72E-1193-4302-856B-302D4B31CC09}"/>
                  </a:ext>
                </a:extLst>
              </p:cNvPr>
              <p:cNvSpPr/>
              <p:nvPr/>
            </p:nvSpPr>
            <p:spPr>
              <a:xfrm>
                <a:off x="3215695" y="2971800"/>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92" name="Group 91">
              <a:extLst>
                <a:ext uri="{FF2B5EF4-FFF2-40B4-BE49-F238E27FC236}">
                  <a16:creationId xmlns:a16="http://schemas.microsoft.com/office/drawing/2014/main" id="{F40A2F2D-EDA7-4FC4-B782-AD62502F9249}"/>
                </a:ext>
              </a:extLst>
            </p:cNvPr>
            <p:cNvGrpSpPr/>
            <p:nvPr/>
          </p:nvGrpSpPr>
          <p:grpSpPr>
            <a:xfrm>
              <a:off x="7645760" y="2971800"/>
              <a:ext cx="1235924" cy="609600"/>
              <a:chOff x="7645760" y="2971800"/>
              <a:chExt cx="1235924" cy="609600"/>
            </a:xfrm>
          </p:grpSpPr>
          <p:sp>
            <p:nvSpPr>
              <p:cNvPr id="112" name="Rectangle 111">
                <a:extLst>
                  <a:ext uri="{FF2B5EF4-FFF2-40B4-BE49-F238E27FC236}">
                    <a16:creationId xmlns:a16="http://schemas.microsoft.com/office/drawing/2014/main" id="{7EE637C3-1CBD-4C63-98EB-4696034A419B}"/>
                  </a:ext>
                </a:extLst>
              </p:cNvPr>
              <p:cNvSpPr/>
              <p:nvPr/>
            </p:nvSpPr>
            <p:spPr>
              <a:xfrm>
                <a:off x="8272084"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113" name="Rectangle 112">
                <a:extLst>
                  <a:ext uri="{FF2B5EF4-FFF2-40B4-BE49-F238E27FC236}">
                    <a16:creationId xmlns:a16="http://schemas.microsoft.com/office/drawing/2014/main" id="{161AAB51-4DFA-48D2-83EF-AFF27C990BDB}"/>
                  </a:ext>
                </a:extLst>
              </p:cNvPr>
              <p:cNvSpPr/>
              <p:nvPr/>
            </p:nvSpPr>
            <p:spPr>
              <a:xfrm>
                <a:off x="7645760"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93" name="Group 92">
              <a:extLst>
                <a:ext uri="{FF2B5EF4-FFF2-40B4-BE49-F238E27FC236}">
                  <a16:creationId xmlns:a16="http://schemas.microsoft.com/office/drawing/2014/main" id="{5657E16B-3CB1-4008-81C6-AD8FED31ECAB}"/>
                </a:ext>
              </a:extLst>
            </p:cNvPr>
            <p:cNvGrpSpPr/>
            <p:nvPr/>
          </p:nvGrpSpPr>
          <p:grpSpPr>
            <a:xfrm>
              <a:off x="6169073" y="2971800"/>
              <a:ext cx="1244600" cy="609600"/>
              <a:chOff x="6169073" y="2971800"/>
              <a:chExt cx="1244600" cy="609600"/>
            </a:xfrm>
          </p:grpSpPr>
          <p:sp>
            <p:nvSpPr>
              <p:cNvPr id="110" name="Rectangle 109">
                <a:extLst>
                  <a:ext uri="{FF2B5EF4-FFF2-40B4-BE49-F238E27FC236}">
                    <a16:creationId xmlns:a16="http://schemas.microsoft.com/office/drawing/2014/main" id="{F550486A-BFF2-463C-85A8-868B1577EC95}"/>
                  </a:ext>
                </a:extLst>
              </p:cNvPr>
              <p:cNvSpPr/>
              <p:nvPr/>
            </p:nvSpPr>
            <p:spPr>
              <a:xfrm>
                <a:off x="6804073"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111" name="Rectangle 110">
                <a:extLst>
                  <a:ext uri="{FF2B5EF4-FFF2-40B4-BE49-F238E27FC236}">
                    <a16:creationId xmlns:a16="http://schemas.microsoft.com/office/drawing/2014/main" id="{64EC8350-BE00-4020-AFE8-4EB5CEDB3D3F}"/>
                  </a:ext>
                </a:extLst>
              </p:cNvPr>
              <p:cNvSpPr/>
              <p:nvPr/>
            </p:nvSpPr>
            <p:spPr>
              <a:xfrm>
                <a:off x="6169073" y="2971800"/>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94" name="Group 93">
              <a:extLst>
                <a:ext uri="{FF2B5EF4-FFF2-40B4-BE49-F238E27FC236}">
                  <a16:creationId xmlns:a16="http://schemas.microsoft.com/office/drawing/2014/main" id="{825BD9FD-F371-43DE-93E1-030F16D361FA}"/>
                </a:ext>
              </a:extLst>
            </p:cNvPr>
            <p:cNvGrpSpPr/>
            <p:nvPr/>
          </p:nvGrpSpPr>
          <p:grpSpPr>
            <a:xfrm>
              <a:off x="262317" y="4332339"/>
              <a:ext cx="1883936" cy="609600"/>
              <a:chOff x="262317" y="4332339"/>
              <a:chExt cx="1883936" cy="609600"/>
            </a:xfrm>
          </p:grpSpPr>
          <p:sp>
            <p:nvSpPr>
              <p:cNvPr id="107" name="Rectangle 106">
                <a:extLst>
                  <a:ext uri="{FF2B5EF4-FFF2-40B4-BE49-F238E27FC236}">
                    <a16:creationId xmlns:a16="http://schemas.microsoft.com/office/drawing/2014/main" id="{10C39C86-2062-4C7D-9EAE-7B77499B123E}"/>
                  </a:ext>
                </a:extLst>
              </p:cNvPr>
              <p:cNvSpPr/>
              <p:nvPr/>
            </p:nvSpPr>
            <p:spPr>
              <a:xfrm>
                <a:off x="262317" y="4332339"/>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8" name="Rectangle 107">
                <a:extLst>
                  <a:ext uri="{FF2B5EF4-FFF2-40B4-BE49-F238E27FC236}">
                    <a16:creationId xmlns:a16="http://schemas.microsoft.com/office/drawing/2014/main" id="{75A5DDF3-9DC7-46F4-8DC0-130B692EBBB4}"/>
                  </a:ext>
                </a:extLst>
              </p:cNvPr>
              <p:cNvSpPr/>
              <p:nvPr/>
            </p:nvSpPr>
            <p:spPr>
              <a:xfrm>
                <a:off x="1536653"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109" name="Rectangle 108">
                <a:extLst>
                  <a:ext uri="{FF2B5EF4-FFF2-40B4-BE49-F238E27FC236}">
                    <a16:creationId xmlns:a16="http://schemas.microsoft.com/office/drawing/2014/main" id="{28618578-DE1D-4F7E-90D7-89E9CF431978}"/>
                  </a:ext>
                </a:extLst>
              </p:cNvPr>
              <p:cNvSpPr/>
              <p:nvPr/>
            </p:nvSpPr>
            <p:spPr>
              <a:xfrm>
                <a:off x="901653" y="4332339"/>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95" name="Group 94">
              <a:extLst>
                <a:ext uri="{FF2B5EF4-FFF2-40B4-BE49-F238E27FC236}">
                  <a16:creationId xmlns:a16="http://schemas.microsoft.com/office/drawing/2014/main" id="{3700DE16-42D6-4EA2-9D72-F4153E064244}"/>
                </a:ext>
              </a:extLst>
            </p:cNvPr>
            <p:cNvGrpSpPr/>
            <p:nvPr/>
          </p:nvGrpSpPr>
          <p:grpSpPr>
            <a:xfrm>
              <a:off x="2507461" y="4332339"/>
              <a:ext cx="1883936" cy="609600"/>
              <a:chOff x="2507461" y="4332339"/>
              <a:chExt cx="1883936" cy="609600"/>
            </a:xfrm>
          </p:grpSpPr>
          <p:sp>
            <p:nvSpPr>
              <p:cNvPr id="104" name="Rectangle 103">
                <a:extLst>
                  <a:ext uri="{FF2B5EF4-FFF2-40B4-BE49-F238E27FC236}">
                    <a16:creationId xmlns:a16="http://schemas.microsoft.com/office/drawing/2014/main" id="{0EBC4D15-948B-4078-A443-EF5A6DA204A1}"/>
                  </a:ext>
                </a:extLst>
              </p:cNvPr>
              <p:cNvSpPr/>
              <p:nvPr/>
            </p:nvSpPr>
            <p:spPr>
              <a:xfrm>
                <a:off x="2507461" y="4332339"/>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05" name="Rectangle 104">
                <a:extLst>
                  <a:ext uri="{FF2B5EF4-FFF2-40B4-BE49-F238E27FC236}">
                    <a16:creationId xmlns:a16="http://schemas.microsoft.com/office/drawing/2014/main" id="{ACEBB153-3529-450B-9A97-97FB5231FA61}"/>
                  </a:ext>
                </a:extLst>
              </p:cNvPr>
              <p:cNvSpPr/>
              <p:nvPr/>
            </p:nvSpPr>
            <p:spPr>
              <a:xfrm>
                <a:off x="3146797" y="4332339"/>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106" name="Rectangle 105">
                <a:extLst>
                  <a:ext uri="{FF2B5EF4-FFF2-40B4-BE49-F238E27FC236}">
                    <a16:creationId xmlns:a16="http://schemas.microsoft.com/office/drawing/2014/main" id="{47F6D40B-5C31-4D59-90F0-D29DCD726BBB}"/>
                  </a:ext>
                </a:extLst>
              </p:cNvPr>
              <p:cNvSpPr/>
              <p:nvPr/>
            </p:nvSpPr>
            <p:spPr>
              <a:xfrm>
                <a:off x="3781797"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nvGrpSpPr>
            <p:cNvPr id="96" name="Group 95">
              <a:extLst>
                <a:ext uri="{FF2B5EF4-FFF2-40B4-BE49-F238E27FC236}">
                  <a16:creationId xmlns:a16="http://schemas.microsoft.com/office/drawing/2014/main" id="{E0B205D4-7AF3-4102-AAF0-A0FC4ACA8B29}"/>
                </a:ext>
              </a:extLst>
            </p:cNvPr>
            <p:cNvGrpSpPr/>
            <p:nvPr/>
          </p:nvGrpSpPr>
          <p:grpSpPr>
            <a:xfrm>
              <a:off x="4752605" y="4332339"/>
              <a:ext cx="1883936" cy="609600"/>
              <a:chOff x="4752605" y="4332339"/>
              <a:chExt cx="1883936" cy="609600"/>
            </a:xfrm>
          </p:grpSpPr>
          <p:sp>
            <p:nvSpPr>
              <p:cNvPr id="101" name="Rectangle 100">
                <a:extLst>
                  <a:ext uri="{FF2B5EF4-FFF2-40B4-BE49-F238E27FC236}">
                    <a16:creationId xmlns:a16="http://schemas.microsoft.com/office/drawing/2014/main" id="{9228F17B-3CE4-4AB7-90A3-BF7147035095}"/>
                  </a:ext>
                </a:extLst>
              </p:cNvPr>
              <p:cNvSpPr/>
              <p:nvPr/>
            </p:nvSpPr>
            <p:spPr>
              <a:xfrm>
                <a:off x="5391941"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102" name="Rectangle 101">
                <a:extLst>
                  <a:ext uri="{FF2B5EF4-FFF2-40B4-BE49-F238E27FC236}">
                    <a16:creationId xmlns:a16="http://schemas.microsoft.com/office/drawing/2014/main" id="{A53E482C-E1E5-4A0E-9626-C8D8EF8D0FE3}"/>
                  </a:ext>
                </a:extLst>
              </p:cNvPr>
              <p:cNvSpPr/>
              <p:nvPr/>
            </p:nvSpPr>
            <p:spPr>
              <a:xfrm>
                <a:off x="6026941"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103" name="Rectangle 102">
                <a:extLst>
                  <a:ext uri="{FF2B5EF4-FFF2-40B4-BE49-F238E27FC236}">
                    <a16:creationId xmlns:a16="http://schemas.microsoft.com/office/drawing/2014/main" id="{DFB6916F-A0C5-4224-9A09-256A40582B05}"/>
                  </a:ext>
                </a:extLst>
              </p:cNvPr>
              <p:cNvSpPr/>
              <p:nvPr/>
            </p:nvSpPr>
            <p:spPr>
              <a:xfrm>
                <a:off x="4752605" y="4332339"/>
                <a:ext cx="609600" cy="609600"/>
              </a:xfrm>
              <a:prstGeom prst="rect">
                <a:avLst/>
              </a:prstGeom>
              <a:blipFill>
                <a:blip r:embed="rId6"/>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97" name="Group 96">
              <a:extLst>
                <a:ext uri="{FF2B5EF4-FFF2-40B4-BE49-F238E27FC236}">
                  <a16:creationId xmlns:a16="http://schemas.microsoft.com/office/drawing/2014/main" id="{68A21C72-3CE3-4A51-B354-F85FEE19C139}"/>
                </a:ext>
              </a:extLst>
            </p:cNvPr>
            <p:cNvGrpSpPr/>
            <p:nvPr/>
          </p:nvGrpSpPr>
          <p:grpSpPr>
            <a:xfrm>
              <a:off x="6997748" y="4332339"/>
              <a:ext cx="1883936" cy="609600"/>
              <a:chOff x="6997748" y="4332339"/>
              <a:chExt cx="1883936" cy="609600"/>
            </a:xfrm>
          </p:grpSpPr>
          <p:sp>
            <p:nvSpPr>
              <p:cNvPr id="98" name="Rectangle 97">
                <a:extLst>
                  <a:ext uri="{FF2B5EF4-FFF2-40B4-BE49-F238E27FC236}">
                    <a16:creationId xmlns:a16="http://schemas.microsoft.com/office/drawing/2014/main" id="{E8842011-81A6-4961-A76D-01A4CC8944A9}"/>
                  </a:ext>
                </a:extLst>
              </p:cNvPr>
              <p:cNvSpPr/>
              <p:nvPr/>
            </p:nvSpPr>
            <p:spPr>
              <a:xfrm>
                <a:off x="7634916"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99" name="Rectangle 98">
                <a:extLst>
                  <a:ext uri="{FF2B5EF4-FFF2-40B4-BE49-F238E27FC236}">
                    <a16:creationId xmlns:a16="http://schemas.microsoft.com/office/drawing/2014/main" id="{F717ABD7-A514-4EDD-B178-A378F4E35508}"/>
                  </a:ext>
                </a:extLst>
              </p:cNvPr>
              <p:cNvSpPr/>
              <p:nvPr/>
            </p:nvSpPr>
            <p:spPr>
              <a:xfrm>
                <a:off x="6997748" y="4332339"/>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100" name="Rectangle 99">
                <a:extLst>
                  <a:ext uri="{FF2B5EF4-FFF2-40B4-BE49-F238E27FC236}">
                    <a16:creationId xmlns:a16="http://schemas.microsoft.com/office/drawing/2014/main" id="{A8C0180F-41C5-4C35-B02A-7DEFB1A4F630}"/>
                  </a:ext>
                </a:extLst>
              </p:cNvPr>
              <p:cNvSpPr/>
              <p:nvPr/>
            </p:nvSpPr>
            <p:spPr>
              <a:xfrm>
                <a:off x="8272084"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grpSp>
        <p:nvGrpSpPr>
          <p:cNvPr id="122" name="Group 121">
            <a:extLst>
              <a:ext uri="{FF2B5EF4-FFF2-40B4-BE49-F238E27FC236}">
                <a16:creationId xmlns:a16="http://schemas.microsoft.com/office/drawing/2014/main" id="{FA7B9B19-2E4F-4821-863A-E16D75757ACA}"/>
              </a:ext>
            </a:extLst>
          </p:cNvPr>
          <p:cNvGrpSpPr/>
          <p:nvPr/>
        </p:nvGrpSpPr>
        <p:grpSpPr>
          <a:xfrm>
            <a:off x="4827265" y="3589143"/>
            <a:ext cx="4058646" cy="1861861"/>
            <a:chOff x="262317" y="987896"/>
            <a:chExt cx="8619367" cy="3954043"/>
          </a:xfrm>
        </p:grpSpPr>
        <p:sp>
          <p:nvSpPr>
            <p:cNvPr id="123" name="Rectangle 122">
              <a:extLst>
                <a:ext uri="{FF2B5EF4-FFF2-40B4-BE49-F238E27FC236}">
                  <a16:creationId xmlns:a16="http://schemas.microsoft.com/office/drawing/2014/main" id="{2418A72C-567D-4C58-8964-77B78B97D27A}"/>
                </a:ext>
              </a:extLst>
            </p:cNvPr>
            <p:cNvSpPr/>
            <p:nvPr/>
          </p:nvSpPr>
          <p:spPr>
            <a:xfrm>
              <a:off x="2146253" y="987896"/>
              <a:ext cx="932608" cy="932608"/>
            </a:xfrm>
            <a:prstGeom prst="rect">
              <a:avLst/>
            </a:prstGeom>
            <a:blipFill>
              <a:blip r:embed="rId2"/>
              <a:stretch>
                <a:fillRect/>
              </a:stretch>
            </a:blip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00" dirty="0"/>
            </a:p>
          </p:txBody>
        </p:sp>
        <p:sp>
          <p:nvSpPr>
            <p:cNvPr id="124" name="Rectangle 123">
              <a:extLst>
                <a:ext uri="{FF2B5EF4-FFF2-40B4-BE49-F238E27FC236}">
                  <a16:creationId xmlns:a16="http://schemas.microsoft.com/office/drawing/2014/main" id="{731F01C5-3FAB-4E0F-8637-08EA1489AA81}"/>
                </a:ext>
              </a:extLst>
            </p:cNvPr>
            <p:cNvSpPr/>
            <p:nvPr/>
          </p:nvSpPr>
          <p:spPr>
            <a:xfrm>
              <a:off x="3452548" y="987896"/>
              <a:ext cx="932608" cy="932608"/>
            </a:xfrm>
            <a:prstGeom prst="rect">
              <a:avLst/>
            </a:prstGeom>
            <a:blipFill>
              <a:blip r:embed="rId7"/>
              <a:stretch>
                <a:fillRect/>
              </a:stretch>
            </a:blipFill>
            <a:ln>
              <a:solidFill>
                <a:schemeClr val="bg2">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600" dirty="0"/>
            </a:p>
          </p:txBody>
        </p:sp>
        <p:sp>
          <p:nvSpPr>
            <p:cNvPr id="125" name="Rectangle 124">
              <a:extLst>
                <a:ext uri="{FF2B5EF4-FFF2-40B4-BE49-F238E27FC236}">
                  <a16:creationId xmlns:a16="http://schemas.microsoft.com/office/drawing/2014/main" id="{F9A2E903-ECB2-4290-A5C4-A981B30C455A}"/>
                </a:ext>
              </a:extLst>
            </p:cNvPr>
            <p:cNvSpPr/>
            <p:nvPr/>
          </p:nvSpPr>
          <p:spPr>
            <a:xfrm>
              <a:off x="4758843" y="987896"/>
              <a:ext cx="932608" cy="932608"/>
            </a:xfrm>
            <a:prstGeom prst="rect">
              <a:avLst/>
            </a:prstGeom>
            <a:blipFill>
              <a:blip r:embed="rId4"/>
              <a:stretch>
                <a:fillRect/>
              </a:stretch>
            </a:blip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600" dirty="0"/>
            </a:p>
          </p:txBody>
        </p:sp>
        <p:sp>
          <p:nvSpPr>
            <p:cNvPr id="126" name="Rectangle 125">
              <a:extLst>
                <a:ext uri="{FF2B5EF4-FFF2-40B4-BE49-F238E27FC236}">
                  <a16:creationId xmlns:a16="http://schemas.microsoft.com/office/drawing/2014/main" id="{900F4591-C670-4570-9499-7A8D928F9254}"/>
                </a:ext>
              </a:extLst>
            </p:cNvPr>
            <p:cNvSpPr/>
            <p:nvPr/>
          </p:nvSpPr>
          <p:spPr>
            <a:xfrm>
              <a:off x="6065139" y="987896"/>
              <a:ext cx="932608" cy="932608"/>
            </a:xfrm>
            <a:prstGeom prst="rect">
              <a:avLst/>
            </a:prstGeom>
            <a:blipFill>
              <a:blip r:embed="rId5"/>
              <a:stretch>
                <a:fillRect/>
              </a:stretch>
            </a:blipFill>
            <a:ln>
              <a:solidFill>
                <a:srgbClr val="00B05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600" dirty="0"/>
            </a:p>
          </p:txBody>
        </p:sp>
        <p:grpSp>
          <p:nvGrpSpPr>
            <p:cNvPr id="127" name="Group 126">
              <a:extLst>
                <a:ext uri="{FF2B5EF4-FFF2-40B4-BE49-F238E27FC236}">
                  <a16:creationId xmlns:a16="http://schemas.microsoft.com/office/drawing/2014/main" id="{BE594356-2AD4-46A9-8356-A6FECAC5148A}"/>
                </a:ext>
              </a:extLst>
            </p:cNvPr>
            <p:cNvGrpSpPr/>
            <p:nvPr/>
          </p:nvGrpSpPr>
          <p:grpSpPr>
            <a:xfrm>
              <a:off x="4692384" y="2971800"/>
              <a:ext cx="1244600" cy="609600"/>
              <a:chOff x="4692384" y="2971800"/>
              <a:chExt cx="1244600" cy="609600"/>
            </a:xfrm>
          </p:grpSpPr>
          <p:sp>
            <p:nvSpPr>
              <p:cNvPr id="159" name="Rectangle 158">
                <a:extLst>
                  <a:ext uri="{FF2B5EF4-FFF2-40B4-BE49-F238E27FC236}">
                    <a16:creationId xmlns:a16="http://schemas.microsoft.com/office/drawing/2014/main" id="{350A1A64-7149-4354-B599-AAC0DFF5303A}"/>
                  </a:ext>
                </a:extLst>
              </p:cNvPr>
              <p:cNvSpPr/>
              <p:nvPr/>
            </p:nvSpPr>
            <p:spPr>
              <a:xfrm>
                <a:off x="4692384" y="2971800"/>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160" name="Rectangle 159">
                <a:extLst>
                  <a:ext uri="{FF2B5EF4-FFF2-40B4-BE49-F238E27FC236}">
                    <a16:creationId xmlns:a16="http://schemas.microsoft.com/office/drawing/2014/main" id="{2FF4BA1E-75A4-45B9-A1E1-37561B438FCD}"/>
                  </a:ext>
                </a:extLst>
              </p:cNvPr>
              <p:cNvSpPr/>
              <p:nvPr/>
            </p:nvSpPr>
            <p:spPr>
              <a:xfrm>
                <a:off x="5327384"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128" name="Group 127">
              <a:extLst>
                <a:ext uri="{FF2B5EF4-FFF2-40B4-BE49-F238E27FC236}">
                  <a16:creationId xmlns:a16="http://schemas.microsoft.com/office/drawing/2014/main" id="{B11FA638-5C86-41D5-9C23-4985BD2A2AC2}"/>
                </a:ext>
              </a:extLst>
            </p:cNvPr>
            <p:cNvGrpSpPr/>
            <p:nvPr/>
          </p:nvGrpSpPr>
          <p:grpSpPr>
            <a:xfrm>
              <a:off x="262317" y="2971800"/>
              <a:ext cx="1244600" cy="609600"/>
              <a:chOff x="262317" y="2971800"/>
              <a:chExt cx="1244600" cy="609600"/>
            </a:xfrm>
          </p:grpSpPr>
          <p:sp>
            <p:nvSpPr>
              <p:cNvPr id="157" name="Rectangle 156">
                <a:extLst>
                  <a:ext uri="{FF2B5EF4-FFF2-40B4-BE49-F238E27FC236}">
                    <a16:creationId xmlns:a16="http://schemas.microsoft.com/office/drawing/2014/main" id="{819C3FA1-3E39-4CD9-9D56-C1D47DBFE702}"/>
                  </a:ext>
                </a:extLst>
              </p:cNvPr>
              <p:cNvSpPr/>
              <p:nvPr/>
            </p:nvSpPr>
            <p:spPr>
              <a:xfrm>
                <a:off x="262317" y="2971800"/>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8" name="Rectangle 157">
                <a:extLst>
                  <a:ext uri="{FF2B5EF4-FFF2-40B4-BE49-F238E27FC236}">
                    <a16:creationId xmlns:a16="http://schemas.microsoft.com/office/drawing/2014/main" id="{BB8EB486-4053-4044-A49F-3C1A9662DE6A}"/>
                  </a:ext>
                </a:extLst>
              </p:cNvPr>
              <p:cNvSpPr/>
              <p:nvPr/>
            </p:nvSpPr>
            <p:spPr>
              <a:xfrm>
                <a:off x="897317" y="2971800"/>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129" name="Group 128">
              <a:extLst>
                <a:ext uri="{FF2B5EF4-FFF2-40B4-BE49-F238E27FC236}">
                  <a16:creationId xmlns:a16="http://schemas.microsoft.com/office/drawing/2014/main" id="{5C12E391-401C-4915-A6F8-51675B593CB2}"/>
                </a:ext>
              </a:extLst>
            </p:cNvPr>
            <p:cNvGrpSpPr/>
            <p:nvPr/>
          </p:nvGrpSpPr>
          <p:grpSpPr>
            <a:xfrm>
              <a:off x="1739006" y="2971800"/>
              <a:ext cx="1244600" cy="609600"/>
              <a:chOff x="1739006" y="2971800"/>
              <a:chExt cx="1244600" cy="609600"/>
            </a:xfrm>
          </p:grpSpPr>
          <p:sp>
            <p:nvSpPr>
              <p:cNvPr id="155" name="Rectangle 154">
                <a:extLst>
                  <a:ext uri="{FF2B5EF4-FFF2-40B4-BE49-F238E27FC236}">
                    <a16:creationId xmlns:a16="http://schemas.microsoft.com/office/drawing/2014/main" id="{A54E945B-098A-4C3B-828F-6239CEFDB43B}"/>
                  </a:ext>
                </a:extLst>
              </p:cNvPr>
              <p:cNvSpPr/>
              <p:nvPr/>
            </p:nvSpPr>
            <p:spPr>
              <a:xfrm>
                <a:off x="1739006" y="2971800"/>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56" name="Rectangle 155">
                <a:extLst>
                  <a:ext uri="{FF2B5EF4-FFF2-40B4-BE49-F238E27FC236}">
                    <a16:creationId xmlns:a16="http://schemas.microsoft.com/office/drawing/2014/main" id="{E097BA4B-779C-4092-93AA-B41217A8A815}"/>
                  </a:ext>
                </a:extLst>
              </p:cNvPr>
              <p:cNvSpPr/>
              <p:nvPr/>
            </p:nvSpPr>
            <p:spPr>
              <a:xfrm>
                <a:off x="2374006"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130" name="Group 129">
              <a:extLst>
                <a:ext uri="{FF2B5EF4-FFF2-40B4-BE49-F238E27FC236}">
                  <a16:creationId xmlns:a16="http://schemas.microsoft.com/office/drawing/2014/main" id="{A80C5EB9-E5FD-44A3-B24B-4F460284CB43}"/>
                </a:ext>
              </a:extLst>
            </p:cNvPr>
            <p:cNvGrpSpPr/>
            <p:nvPr/>
          </p:nvGrpSpPr>
          <p:grpSpPr>
            <a:xfrm>
              <a:off x="3215695" y="2971800"/>
              <a:ext cx="1244600" cy="609600"/>
              <a:chOff x="3215695" y="2971800"/>
              <a:chExt cx="1244600" cy="609600"/>
            </a:xfrm>
          </p:grpSpPr>
          <p:sp>
            <p:nvSpPr>
              <p:cNvPr id="153" name="Rectangle 152">
                <a:extLst>
                  <a:ext uri="{FF2B5EF4-FFF2-40B4-BE49-F238E27FC236}">
                    <a16:creationId xmlns:a16="http://schemas.microsoft.com/office/drawing/2014/main" id="{0B2961D8-26A6-4338-ABB2-68952AA4A825}"/>
                  </a:ext>
                </a:extLst>
              </p:cNvPr>
              <p:cNvSpPr/>
              <p:nvPr/>
            </p:nvSpPr>
            <p:spPr>
              <a:xfrm>
                <a:off x="3850695"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154" name="Rectangle 153">
                <a:extLst>
                  <a:ext uri="{FF2B5EF4-FFF2-40B4-BE49-F238E27FC236}">
                    <a16:creationId xmlns:a16="http://schemas.microsoft.com/office/drawing/2014/main" id="{C5D3BDA2-E1C9-4E3B-A7AF-058F1A02E829}"/>
                  </a:ext>
                </a:extLst>
              </p:cNvPr>
              <p:cNvSpPr/>
              <p:nvPr/>
            </p:nvSpPr>
            <p:spPr>
              <a:xfrm>
                <a:off x="3215695" y="2971800"/>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131" name="Group 130">
              <a:extLst>
                <a:ext uri="{FF2B5EF4-FFF2-40B4-BE49-F238E27FC236}">
                  <a16:creationId xmlns:a16="http://schemas.microsoft.com/office/drawing/2014/main" id="{7A3BF446-8842-4640-9E6F-A4BAB0391B29}"/>
                </a:ext>
              </a:extLst>
            </p:cNvPr>
            <p:cNvGrpSpPr/>
            <p:nvPr/>
          </p:nvGrpSpPr>
          <p:grpSpPr>
            <a:xfrm>
              <a:off x="7645760" y="2971800"/>
              <a:ext cx="1235924" cy="609600"/>
              <a:chOff x="7645760" y="2971800"/>
              <a:chExt cx="1235924" cy="609600"/>
            </a:xfrm>
          </p:grpSpPr>
          <p:sp>
            <p:nvSpPr>
              <p:cNvPr id="151" name="Rectangle 150">
                <a:extLst>
                  <a:ext uri="{FF2B5EF4-FFF2-40B4-BE49-F238E27FC236}">
                    <a16:creationId xmlns:a16="http://schemas.microsoft.com/office/drawing/2014/main" id="{3DF44005-0D08-443C-958C-856108128F35}"/>
                  </a:ext>
                </a:extLst>
              </p:cNvPr>
              <p:cNvSpPr/>
              <p:nvPr/>
            </p:nvSpPr>
            <p:spPr>
              <a:xfrm>
                <a:off x="8272084"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152" name="Rectangle 151">
                <a:extLst>
                  <a:ext uri="{FF2B5EF4-FFF2-40B4-BE49-F238E27FC236}">
                    <a16:creationId xmlns:a16="http://schemas.microsoft.com/office/drawing/2014/main" id="{F5CBD2A9-978B-4BBF-8B51-DA347DB287E9}"/>
                  </a:ext>
                </a:extLst>
              </p:cNvPr>
              <p:cNvSpPr/>
              <p:nvPr/>
            </p:nvSpPr>
            <p:spPr>
              <a:xfrm>
                <a:off x="7645760" y="2971800"/>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grpSp>
        <p:grpSp>
          <p:nvGrpSpPr>
            <p:cNvPr id="132" name="Group 131">
              <a:extLst>
                <a:ext uri="{FF2B5EF4-FFF2-40B4-BE49-F238E27FC236}">
                  <a16:creationId xmlns:a16="http://schemas.microsoft.com/office/drawing/2014/main" id="{0EDB4C02-4551-4ACE-89A4-F60F6F851C44}"/>
                </a:ext>
              </a:extLst>
            </p:cNvPr>
            <p:cNvGrpSpPr/>
            <p:nvPr/>
          </p:nvGrpSpPr>
          <p:grpSpPr>
            <a:xfrm>
              <a:off x="6169073" y="2971800"/>
              <a:ext cx="1244600" cy="609600"/>
              <a:chOff x="6169073" y="2971800"/>
              <a:chExt cx="1244600" cy="609600"/>
            </a:xfrm>
          </p:grpSpPr>
          <p:sp>
            <p:nvSpPr>
              <p:cNvPr id="149" name="Rectangle 148">
                <a:extLst>
                  <a:ext uri="{FF2B5EF4-FFF2-40B4-BE49-F238E27FC236}">
                    <a16:creationId xmlns:a16="http://schemas.microsoft.com/office/drawing/2014/main" id="{0F622ED3-959B-4552-A251-7D599176CC08}"/>
                  </a:ext>
                </a:extLst>
              </p:cNvPr>
              <p:cNvSpPr/>
              <p:nvPr/>
            </p:nvSpPr>
            <p:spPr>
              <a:xfrm>
                <a:off x="6804073" y="2971800"/>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150" name="Rectangle 149">
                <a:extLst>
                  <a:ext uri="{FF2B5EF4-FFF2-40B4-BE49-F238E27FC236}">
                    <a16:creationId xmlns:a16="http://schemas.microsoft.com/office/drawing/2014/main" id="{955E561E-F00C-49BA-B161-D7B90785291C}"/>
                  </a:ext>
                </a:extLst>
              </p:cNvPr>
              <p:cNvSpPr/>
              <p:nvPr/>
            </p:nvSpPr>
            <p:spPr>
              <a:xfrm>
                <a:off x="6169073" y="2971800"/>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133" name="Group 132">
              <a:extLst>
                <a:ext uri="{FF2B5EF4-FFF2-40B4-BE49-F238E27FC236}">
                  <a16:creationId xmlns:a16="http://schemas.microsoft.com/office/drawing/2014/main" id="{87B123FA-F4E6-44D4-A85F-9F1B51BB85BC}"/>
                </a:ext>
              </a:extLst>
            </p:cNvPr>
            <p:cNvGrpSpPr/>
            <p:nvPr/>
          </p:nvGrpSpPr>
          <p:grpSpPr>
            <a:xfrm>
              <a:off x="262317" y="4332339"/>
              <a:ext cx="1883936" cy="609600"/>
              <a:chOff x="262317" y="4332339"/>
              <a:chExt cx="1883936" cy="609600"/>
            </a:xfrm>
          </p:grpSpPr>
          <p:sp>
            <p:nvSpPr>
              <p:cNvPr id="146" name="Rectangle 145">
                <a:extLst>
                  <a:ext uri="{FF2B5EF4-FFF2-40B4-BE49-F238E27FC236}">
                    <a16:creationId xmlns:a16="http://schemas.microsoft.com/office/drawing/2014/main" id="{CD9F4D65-D00C-4AFA-9004-D26B1ACB6FE5}"/>
                  </a:ext>
                </a:extLst>
              </p:cNvPr>
              <p:cNvSpPr/>
              <p:nvPr/>
            </p:nvSpPr>
            <p:spPr>
              <a:xfrm>
                <a:off x="262317" y="4332339"/>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7" name="Rectangle 146">
                <a:extLst>
                  <a:ext uri="{FF2B5EF4-FFF2-40B4-BE49-F238E27FC236}">
                    <a16:creationId xmlns:a16="http://schemas.microsoft.com/office/drawing/2014/main" id="{32F34229-76A2-49A1-B361-D2DC8B3F38B1}"/>
                  </a:ext>
                </a:extLst>
              </p:cNvPr>
              <p:cNvSpPr/>
              <p:nvPr/>
            </p:nvSpPr>
            <p:spPr>
              <a:xfrm>
                <a:off x="1536653"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148" name="Rectangle 147">
                <a:extLst>
                  <a:ext uri="{FF2B5EF4-FFF2-40B4-BE49-F238E27FC236}">
                    <a16:creationId xmlns:a16="http://schemas.microsoft.com/office/drawing/2014/main" id="{5E42CA6E-1CE8-4C34-BCB5-DB5564B9557A}"/>
                  </a:ext>
                </a:extLst>
              </p:cNvPr>
              <p:cNvSpPr/>
              <p:nvPr/>
            </p:nvSpPr>
            <p:spPr>
              <a:xfrm>
                <a:off x="901653" y="4332339"/>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grpSp>
        <p:grpSp>
          <p:nvGrpSpPr>
            <p:cNvPr id="134" name="Group 133">
              <a:extLst>
                <a:ext uri="{FF2B5EF4-FFF2-40B4-BE49-F238E27FC236}">
                  <a16:creationId xmlns:a16="http://schemas.microsoft.com/office/drawing/2014/main" id="{D2CC3634-9AA4-40A7-A300-775298C7A80B}"/>
                </a:ext>
              </a:extLst>
            </p:cNvPr>
            <p:cNvGrpSpPr/>
            <p:nvPr/>
          </p:nvGrpSpPr>
          <p:grpSpPr>
            <a:xfrm>
              <a:off x="2507461" y="4332339"/>
              <a:ext cx="1883936" cy="609600"/>
              <a:chOff x="2507461" y="4332339"/>
              <a:chExt cx="1883936" cy="609600"/>
            </a:xfrm>
          </p:grpSpPr>
          <p:sp>
            <p:nvSpPr>
              <p:cNvPr id="143" name="Rectangle 142">
                <a:extLst>
                  <a:ext uri="{FF2B5EF4-FFF2-40B4-BE49-F238E27FC236}">
                    <a16:creationId xmlns:a16="http://schemas.microsoft.com/office/drawing/2014/main" id="{708BEC8E-00C1-424B-90A2-A557C57E835A}"/>
                  </a:ext>
                </a:extLst>
              </p:cNvPr>
              <p:cNvSpPr/>
              <p:nvPr/>
            </p:nvSpPr>
            <p:spPr>
              <a:xfrm>
                <a:off x="2507461" y="4332339"/>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sp>
            <p:nvSpPr>
              <p:cNvPr id="144" name="Rectangle 143">
                <a:extLst>
                  <a:ext uri="{FF2B5EF4-FFF2-40B4-BE49-F238E27FC236}">
                    <a16:creationId xmlns:a16="http://schemas.microsoft.com/office/drawing/2014/main" id="{1CECE344-FFAE-41BB-8F17-1FB6023D6C00}"/>
                  </a:ext>
                </a:extLst>
              </p:cNvPr>
              <p:cNvSpPr/>
              <p:nvPr/>
            </p:nvSpPr>
            <p:spPr>
              <a:xfrm>
                <a:off x="3146797" y="4332339"/>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145" name="Rectangle 144">
                <a:extLst>
                  <a:ext uri="{FF2B5EF4-FFF2-40B4-BE49-F238E27FC236}">
                    <a16:creationId xmlns:a16="http://schemas.microsoft.com/office/drawing/2014/main" id="{C85B91C1-15CB-444E-85A0-1A54CC79CF06}"/>
                  </a:ext>
                </a:extLst>
              </p:cNvPr>
              <p:cNvSpPr/>
              <p:nvPr/>
            </p:nvSpPr>
            <p:spPr>
              <a:xfrm>
                <a:off x="3781797"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nvGrpSpPr>
            <p:cNvPr id="135" name="Group 134">
              <a:extLst>
                <a:ext uri="{FF2B5EF4-FFF2-40B4-BE49-F238E27FC236}">
                  <a16:creationId xmlns:a16="http://schemas.microsoft.com/office/drawing/2014/main" id="{62AFD936-57F9-4740-AD1B-92661D2BB38C}"/>
                </a:ext>
              </a:extLst>
            </p:cNvPr>
            <p:cNvGrpSpPr/>
            <p:nvPr/>
          </p:nvGrpSpPr>
          <p:grpSpPr>
            <a:xfrm>
              <a:off x="4752605" y="4332339"/>
              <a:ext cx="1883936" cy="609600"/>
              <a:chOff x="4752605" y="4332339"/>
              <a:chExt cx="1883936" cy="609600"/>
            </a:xfrm>
          </p:grpSpPr>
          <p:sp>
            <p:nvSpPr>
              <p:cNvPr id="140" name="Rectangle 139">
                <a:extLst>
                  <a:ext uri="{FF2B5EF4-FFF2-40B4-BE49-F238E27FC236}">
                    <a16:creationId xmlns:a16="http://schemas.microsoft.com/office/drawing/2014/main" id="{6B4B7D92-3A4B-437A-9E60-38ABB6881B02}"/>
                  </a:ext>
                </a:extLst>
              </p:cNvPr>
              <p:cNvSpPr/>
              <p:nvPr/>
            </p:nvSpPr>
            <p:spPr>
              <a:xfrm>
                <a:off x="5391941"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141" name="Rectangle 140">
                <a:extLst>
                  <a:ext uri="{FF2B5EF4-FFF2-40B4-BE49-F238E27FC236}">
                    <a16:creationId xmlns:a16="http://schemas.microsoft.com/office/drawing/2014/main" id="{F7D43758-1140-45F6-8503-9CCF5926FF87}"/>
                  </a:ext>
                </a:extLst>
              </p:cNvPr>
              <p:cNvSpPr/>
              <p:nvPr/>
            </p:nvSpPr>
            <p:spPr>
              <a:xfrm>
                <a:off x="6026941"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sp>
            <p:nvSpPr>
              <p:cNvPr id="142" name="Rectangle 141">
                <a:extLst>
                  <a:ext uri="{FF2B5EF4-FFF2-40B4-BE49-F238E27FC236}">
                    <a16:creationId xmlns:a16="http://schemas.microsoft.com/office/drawing/2014/main" id="{579C0A67-F035-4309-BFA1-BA7B65F57A78}"/>
                  </a:ext>
                </a:extLst>
              </p:cNvPr>
              <p:cNvSpPr/>
              <p:nvPr/>
            </p:nvSpPr>
            <p:spPr>
              <a:xfrm>
                <a:off x="4752605" y="4332339"/>
                <a:ext cx="609600" cy="609600"/>
              </a:xfrm>
              <a:prstGeom prst="rect">
                <a:avLst/>
              </a:prstGeom>
              <a:blipFill>
                <a:blip r:embed="rId2"/>
                <a:stretch>
                  <a:fillRect/>
                </a:stretch>
              </a:bli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b="1" dirty="0"/>
              </a:p>
            </p:txBody>
          </p:sp>
        </p:grpSp>
        <p:grpSp>
          <p:nvGrpSpPr>
            <p:cNvPr id="136" name="Group 135">
              <a:extLst>
                <a:ext uri="{FF2B5EF4-FFF2-40B4-BE49-F238E27FC236}">
                  <a16:creationId xmlns:a16="http://schemas.microsoft.com/office/drawing/2014/main" id="{20EFA3D3-DCA4-4C7C-9694-03DB108AD3E6}"/>
                </a:ext>
              </a:extLst>
            </p:cNvPr>
            <p:cNvGrpSpPr/>
            <p:nvPr/>
          </p:nvGrpSpPr>
          <p:grpSpPr>
            <a:xfrm>
              <a:off x="6997748" y="4332339"/>
              <a:ext cx="1883936" cy="609600"/>
              <a:chOff x="6997748" y="4332339"/>
              <a:chExt cx="1883936" cy="609600"/>
            </a:xfrm>
          </p:grpSpPr>
          <p:sp>
            <p:nvSpPr>
              <p:cNvPr id="137" name="Rectangle 136">
                <a:extLst>
                  <a:ext uri="{FF2B5EF4-FFF2-40B4-BE49-F238E27FC236}">
                    <a16:creationId xmlns:a16="http://schemas.microsoft.com/office/drawing/2014/main" id="{D30A850C-CEA5-4FEE-98DC-2F878E1B9246}"/>
                  </a:ext>
                </a:extLst>
              </p:cNvPr>
              <p:cNvSpPr/>
              <p:nvPr/>
            </p:nvSpPr>
            <p:spPr>
              <a:xfrm>
                <a:off x="7634916" y="4332339"/>
                <a:ext cx="609600" cy="609600"/>
              </a:xfrm>
              <a:prstGeom prst="rect">
                <a:avLst/>
              </a:prstGeom>
              <a:blipFill>
                <a:blip r:embed="rId4"/>
                <a:stretch>
                  <a:fillRect/>
                </a:stretch>
              </a:blipFill>
              <a:ln>
                <a:solidFill>
                  <a:schemeClr val="tx1">
                    <a:lumMod val="50000"/>
                    <a:lumOff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3200" b="1" dirty="0"/>
              </a:p>
            </p:txBody>
          </p:sp>
          <p:sp>
            <p:nvSpPr>
              <p:cNvPr id="138" name="Rectangle 137">
                <a:extLst>
                  <a:ext uri="{FF2B5EF4-FFF2-40B4-BE49-F238E27FC236}">
                    <a16:creationId xmlns:a16="http://schemas.microsoft.com/office/drawing/2014/main" id="{9135565A-9D96-4214-8986-BF36FA0BA980}"/>
                  </a:ext>
                </a:extLst>
              </p:cNvPr>
              <p:cNvSpPr/>
              <p:nvPr/>
            </p:nvSpPr>
            <p:spPr>
              <a:xfrm>
                <a:off x="6997748" y="4332339"/>
                <a:ext cx="609600" cy="609600"/>
              </a:xfrm>
              <a:prstGeom prst="rect">
                <a:avLst/>
              </a:prstGeom>
              <a:blipFill>
                <a:blip r:embed="rId7"/>
                <a:stretch>
                  <a:fillRect/>
                </a:stretch>
              </a:blipFill>
              <a:ln>
                <a:solidFill>
                  <a:schemeClr val="tx1">
                    <a:lumMod val="50000"/>
                    <a:lumOff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3200" b="1" dirty="0"/>
              </a:p>
            </p:txBody>
          </p:sp>
          <p:sp>
            <p:nvSpPr>
              <p:cNvPr id="139" name="Rectangle 138">
                <a:extLst>
                  <a:ext uri="{FF2B5EF4-FFF2-40B4-BE49-F238E27FC236}">
                    <a16:creationId xmlns:a16="http://schemas.microsoft.com/office/drawing/2014/main" id="{269468F4-5C91-452A-A2AB-73CE57D1E267}"/>
                  </a:ext>
                </a:extLst>
              </p:cNvPr>
              <p:cNvSpPr/>
              <p:nvPr/>
            </p:nvSpPr>
            <p:spPr>
              <a:xfrm>
                <a:off x="8272084" y="4332339"/>
                <a:ext cx="609600" cy="609600"/>
              </a:xfrm>
              <a:prstGeom prst="rect">
                <a:avLst/>
              </a:prstGeom>
              <a:blipFill>
                <a:blip r:embed="rId5"/>
                <a:stretch>
                  <a:fillRect/>
                </a:stretch>
              </a:blip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3200" b="1" dirty="0"/>
              </a:p>
            </p:txBody>
          </p:sp>
        </p:grpSp>
      </p:grpSp>
    </p:spTree>
    <p:extLst>
      <p:ext uri="{BB962C8B-B14F-4D97-AF65-F5344CB8AC3E}">
        <p14:creationId xmlns:p14="http://schemas.microsoft.com/office/powerpoint/2010/main" val="266573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anim calcmode="lin" valueType="num">
                                      <p:cBhvr>
                                        <p:cTn id="14" dur="500" fill="hold"/>
                                        <p:tgtEl>
                                          <p:spTgt spid="83"/>
                                        </p:tgtEl>
                                        <p:attrNameLst>
                                          <p:attrName>ppt_x</p:attrName>
                                        </p:attrNameLst>
                                      </p:cBhvr>
                                      <p:tavLst>
                                        <p:tav tm="0">
                                          <p:val>
                                            <p:strVal val="#ppt_x"/>
                                          </p:val>
                                        </p:tav>
                                        <p:tav tm="100000">
                                          <p:val>
                                            <p:strVal val="#ppt_x"/>
                                          </p:val>
                                        </p:tav>
                                      </p:tavLst>
                                    </p:anim>
                                    <p:anim calcmode="lin" valueType="num">
                                      <p:cBhvr>
                                        <p:cTn id="15" dur="500" fill="hold"/>
                                        <p:tgtEl>
                                          <p:spTgt spid="83"/>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fade">
                                      <p:cBhvr>
                                        <p:cTn id="19" dur="500"/>
                                        <p:tgtEl>
                                          <p:spTgt spid="122"/>
                                        </p:tgtEl>
                                      </p:cBhvr>
                                    </p:animEffect>
                                    <p:anim calcmode="lin" valueType="num">
                                      <p:cBhvr>
                                        <p:cTn id="20" dur="500" fill="hold"/>
                                        <p:tgtEl>
                                          <p:spTgt spid="122"/>
                                        </p:tgtEl>
                                        <p:attrNameLst>
                                          <p:attrName>ppt_x</p:attrName>
                                        </p:attrNameLst>
                                      </p:cBhvr>
                                      <p:tavLst>
                                        <p:tav tm="0">
                                          <p:val>
                                            <p:strVal val="#ppt_x"/>
                                          </p:val>
                                        </p:tav>
                                        <p:tav tm="100000">
                                          <p:val>
                                            <p:strVal val="#ppt_x"/>
                                          </p:val>
                                        </p:tav>
                                      </p:tavLst>
                                    </p:anim>
                                    <p:anim calcmode="lin" valueType="num">
                                      <p:cBhvr>
                                        <p:cTn id="21" dur="500" fill="hold"/>
                                        <p:tgtEl>
                                          <p:spTgt spid="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0520182-3745-49C6-8EFA-2E2C12EFE559}"/>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71532604-8676-498F-9B02-CE392FA97D4C}"/>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285DD924-0F4E-4D25-8E47-CA3CB726179E}"/>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5E41FCD2-0DFB-4EB8-A7A3-26EF310355B8}"/>
              </a:ext>
            </a:extLst>
          </p:cNvPr>
          <p:cNvPicPr>
            <a:picLocks noChangeAspect="1"/>
          </p:cNvPicPr>
          <p:nvPr/>
        </p:nvPicPr>
        <p:blipFill>
          <a:blip r:embed="rId3"/>
          <a:stretch>
            <a:fillRect/>
          </a:stretch>
        </p:blipFill>
        <p:spPr>
          <a:xfrm>
            <a:off x="0" y="279508"/>
            <a:ext cx="9144000" cy="5968892"/>
          </a:xfrm>
          <a:prstGeom prst="rect">
            <a:avLst/>
          </a:prstGeom>
        </p:spPr>
      </p:pic>
    </p:spTree>
    <p:extLst>
      <p:ext uri="{BB962C8B-B14F-4D97-AF65-F5344CB8AC3E}">
        <p14:creationId xmlns:p14="http://schemas.microsoft.com/office/powerpoint/2010/main" val="1216347341"/>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228462-CA79-4F48-8302-DF7A41A32EF9}"/>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B70427CE-9E48-45FF-A996-879CB202556A}"/>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77B78F7C-F02E-4EB5-B191-5D84EE8FC230}"/>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318D6ABC-2340-4649-B75E-E3AAB5603B64}"/>
              </a:ext>
            </a:extLst>
          </p:cNvPr>
          <p:cNvPicPr>
            <a:picLocks noChangeAspect="1"/>
          </p:cNvPicPr>
          <p:nvPr/>
        </p:nvPicPr>
        <p:blipFill>
          <a:blip r:embed="rId2"/>
          <a:stretch>
            <a:fillRect/>
          </a:stretch>
        </p:blipFill>
        <p:spPr>
          <a:xfrm>
            <a:off x="-1" y="0"/>
            <a:ext cx="10935537" cy="6858000"/>
          </a:xfrm>
          <a:prstGeom prst="rect">
            <a:avLst/>
          </a:prstGeom>
        </p:spPr>
      </p:pic>
    </p:spTree>
    <p:extLst>
      <p:ext uri="{BB962C8B-B14F-4D97-AF65-F5344CB8AC3E}">
        <p14:creationId xmlns:p14="http://schemas.microsoft.com/office/powerpoint/2010/main" val="146344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FECEC2C-EF34-4EA8-900C-8C218C16B2CB}"/>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E4CDBB71-6FF9-48E1-BF49-63E2DD9A43E0}"/>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42FF8D1C-2B60-40E5-A3A7-EDB1BB15FF13}"/>
              </a:ext>
            </a:extLst>
          </p:cNvPr>
          <p:cNvSpPr>
            <a:spLocks noGrp="1"/>
          </p:cNvSpPr>
          <p:nvPr>
            <p:ph type="body" sz="quarter" idx="12"/>
          </p:nvPr>
        </p:nvSpPr>
        <p:spPr/>
        <p:txBody>
          <a:bodyPr/>
          <a:lstStyle/>
          <a:p>
            <a:endParaRPr lang="en-US"/>
          </a:p>
        </p:txBody>
      </p:sp>
      <p:pic>
        <p:nvPicPr>
          <p:cNvPr id="11" name="Picture 10" descr="A picture containing table, cup, sitting, glass&#10;&#10;Description automatically generated">
            <a:extLst>
              <a:ext uri="{FF2B5EF4-FFF2-40B4-BE49-F238E27FC236}">
                <a16:creationId xmlns:a16="http://schemas.microsoft.com/office/drawing/2014/main" id="{02EE21BD-8238-4524-A59E-6320F0F816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80340"/>
            <a:ext cx="10591800" cy="7014540"/>
          </a:xfrm>
          <a:prstGeom prst="rect">
            <a:avLst/>
          </a:prstGeom>
        </p:spPr>
      </p:pic>
    </p:spTree>
    <p:extLst>
      <p:ext uri="{BB962C8B-B14F-4D97-AF65-F5344CB8AC3E}">
        <p14:creationId xmlns:p14="http://schemas.microsoft.com/office/powerpoint/2010/main" val="24714079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48B5C2BD-6C41-4D0E-B4DA-27E1C3688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8" y="0"/>
            <a:ext cx="4423741" cy="6858000"/>
          </a:xfrm>
          <a:prstGeom prst="rect">
            <a:avLst/>
          </a:prstGeom>
        </p:spPr>
      </p:pic>
      <p:sp>
        <p:nvSpPr>
          <p:cNvPr id="2" name="Text Placeholder 1">
            <a:extLst>
              <a:ext uri="{FF2B5EF4-FFF2-40B4-BE49-F238E27FC236}">
                <a16:creationId xmlns:a16="http://schemas.microsoft.com/office/drawing/2014/main" id="{D4F04E4F-09FE-440B-917D-4B3E0C0512C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1143A16-D307-4EF4-B785-AD7CB5354FC9}"/>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13234FC6-848F-4798-AAB3-A9120041962F}"/>
              </a:ext>
            </a:extLst>
          </p:cNvPr>
          <p:cNvSpPr>
            <a:spLocks noGrp="1"/>
          </p:cNvSpPr>
          <p:nvPr>
            <p:ph type="body" sz="quarter" idx="12"/>
          </p:nvPr>
        </p:nvSpPr>
        <p:spPr/>
        <p:txBody>
          <a:bodyPr/>
          <a:lstStyle/>
          <a:p>
            <a:endParaRPr lang="en-US"/>
          </a:p>
        </p:txBody>
      </p:sp>
      <p:sp>
        <p:nvSpPr>
          <p:cNvPr id="5" name="TextBox 4">
            <a:extLst>
              <a:ext uri="{FF2B5EF4-FFF2-40B4-BE49-F238E27FC236}">
                <a16:creationId xmlns:a16="http://schemas.microsoft.com/office/drawing/2014/main" id="{02270ED5-8876-4025-BE6B-08944B0A870F}"/>
              </a:ext>
            </a:extLst>
          </p:cNvPr>
          <p:cNvSpPr txBox="1"/>
          <p:nvPr/>
        </p:nvSpPr>
        <p:spPr>
          <a:xfrm>
            <a:off x="4471249" y="1219200"/>
            <a:ext cx="4423741" cy="1754326"/>
          </a:xfrm>
          <a:prstGeom prst="rect">
            <a:avLst/>
          </a:prstGeom>
          <a:noFill/>
        </p:spPr>
        <p:txBody>
          <a:bodyPr wrap="square" rtlCol="0">
            <a:spAutoFit/>
          </a:bodyPr>
          <a:lstStyle/>
          <a:p>
            <a:pPr algn="ctr"/>
            <a:r>
              <a:rPr lang="en-US" sz="5400" b="1" dirty="0">
                <a:solidFill>
                  <a:schemeClr val="bg2">
                    <a:lumMod val="25000"/>
                  </a:schemeClr>
                </a:solidFill>
                <a:latin typeface="Courier New" panose="02070309020205020404" pitchFamily="49" charset="0"/>
                <a:cs typeface="Courier New" panose="02070309020205020404" pitchFamily="49" charset="0"/>
              </a:rPr>
              <a:t>Generate</a:t>
            </a:r>
          </a:p>
          <a:p>
            <a:pPr algn="ctr"/>
            <a:r>
              <a:rPr lang="en-US" sz="5400" b="1" dirty="0">
                <a:solidFill>
                  <a:schemeClr val="bg2">
                    <a:lumMod val="25000"/>
                  </a:schemeClr>
                </a:solidFill>
                <a:latin typeface="Courier New" panose="02070309020205020404" pitchFamily="49" charset="0"/>
                <a:cs typeface="Courier New" panose="02070309020205020404" pitchFamily="49" charset="0"/>
              </a:rPr>
              <a:t>sets:</a:t>
            </a:r>
            <a:endParaRPr lang="en-US" sz="5400" b="1"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5902F062-BDFD-49BD-A8FB-0306FAE7E8F6}"/>
              </a:ext>
            </a:extLst>
          </p:cNvPr>
          <p:cNvSpPr txBox="1"/>
          <p:nvPr/>
        </p:nvSpPr>
        <p:spPr>
          <a:xfrm>
            <a:off x="4471248" y="2973526"/>
            <a:ext cx="4423741" cy="1446550"/>
          </a:xfrm>
          <a:prstGeom prst="rect">
            <a:avLst/>
          </a:prstGeom>
          <a:noFill/>
        </p:spPr>
        <p:txBody>
          <a:bodyPr wrap="square" rtlCol="0">
            <a:spAutoFit/>
          </a:bodyPr>
          <a:lstStyle/>
          <a:p>
            <a:pPr algn="ctr"/>
            <a:r>
              <a:rPr lang="en-US" sz="8800" b="1" dirty="0">
                <a:solidFill>
                  <a:srgbClr val="C00000"/>
                </a:solidFill>
                <a:latin typeface="Courier New" panose="02070309020205020404" pitchFamily="49" charset="0"/>
                <a:cs typeface="Courier New" panose="02070309020205020404" pitchFamily="49" charset="0"/>
              </a:rPr>
              <a:t>500</a:t>
            </a:r>
            <a:r>
              <a:rPr lang="en-US" sz="8800" b="1" dirty="0">
                <a:solidFill>
                  <a:schemeClr val="bg2">
                    <a:lumMod val="25000"/>
                  </a:schemeClr>
                </a:solidFill>
                <a:latin typeface="Courier New" panose="02070309020205020404" pitchFamily="49" charset="0"/>
                <a:cs typeface="Courier New" panose="02070309020205020404" pitchFamily="49" charset="0"/>
              </a:rPr>
              <a:t>ms</a:t>
            </a:r>
            <a:endParaRPr lang="en-US" sz="88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699971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9B062-C3ED-4CEB-BA85-2544E6AF36D7}"/>
              </a:ext>
            </a:extLst>
          </p:cNvPr>
          <p:cNvSpPr>
            <a:spLocks noGrp="1"/>
          </p:cNvSpPr>
          <p:nvPr>
            <p:ph type="title"/>
          </p:nvPr>
        </p:nvSpPr>
        <p:spPr/>
        <p:txBody>
          <a:bodyPr/>
          <a:lstStyle/>
          <a:p>
            <a:r>
              <a:rPr lang="en-US" dirty="0"/>
              <a:t>Aggregation?</a:t>
            </a:r>
          </a:p>
        </p:txBody>
      </p:sp>
      <p:sp>
        <p:nvSpPr>
          <p:cNvPr id="7" name="Text Placeholder 6">
            <a:extLst>
              <a:ext uri="{FF2B5EF4-FFF2-40B4-BE49-F238E27FC236}">
                <a16:creationId xmlns:a16="http://schemas.microsoft.com/office/drawing/2014/main" id="{E6B26452-5C66-4FB4-8E8E-B5EFD4817DBD}"/>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6E3AF62D-52C9-4E07-9182-1D314EA4A2CD}"/>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0F971B58-103B-4347-974D-C6AAE432AC8A}"/>
              </a:ext>
            </a:extLst>
          </p:cNvPr>
          <p:cNvSpPr>
            <a:spLocks noGrp="1"/>
          </p:cNvSpPr>
          <p:nvPr>
            <p:ph type="body" sz="quarter" idx="12"/>
          </p:nvPr>
        </p:nvSpPr>
        <p:spPr/>
        <p:txBody>
          <a:bodyPr/>
          <a:lstStyle/>
          <a:p>
            <a:endParaRPr lang="en-US"/>
          </a:p>
        </p:txBody>
      </p:sp>
      <p:sp>
        <p:nvSpPr>
          <p:cNvPr id="11" name="TextBox 10">
            <a:extLst>
              <a:ext uri="{FF2B5EF4-FFF2-40B4-BE49-F238E27FC236}">
                <a16:creationId xmlns:a16="http://schemas.microsoft.com/office/drawing/2014/main" id="{7797C740-05AE-4871-9A50-3A0DBCBA011C}"/>
              </a:ext>
            </a:extLst>
          </p:cNvPr>
          <p:cNvSpPr txBox="1"/>
          <p:nvPr/>
        </p:nvSpPr>
        <p:spPr>
          <a:xfrm>
            <a:off x="457200" y="1981200"/>
            <a:ext cx="8077200" cy="2585323"/>
          </a:xfrm>
          <a:prstGeom prst="rect">
            <a:avLst/>
          </a:prstGeom>
          <a:noFill/>
        </p:spPr>
        <p:txBody>
          <a:bodyPr wrap="square" rtlCol="0">
            <a:spAutoFit/>
          </a:bodyPr>
          <a:lstStyle/>
          <a:p>
            <a:pPr algn="ctr"/>
            <a:r>
              <a:rPr lang="en-US" sz="5400" b="1" dirty="0">
                <a:solidFill>
                  <a:schemeClr val="bg2">
                    <a:lumMod val="25000"/>
                  </a:schemeClr>
                </a:solidFill>
                <a:latin typeface="Courier New" panose="02070309020205020404" pitchFamily="49" charset="0"/>
                <a:cs typeface="Courier New" panose="02070309020205020404" pitchFamily="49" charset="0"/>
              </a:rPr>
              <a:t>A</a:t>
            </a:r>
            <a:r>
              <a:rPr lang="en-US" sz="5400" b="1" dirty="0">
                <a:latin typeface="Courier New" panose="02070309020205020404" pitchFamily="49" charset="0"/>
                <a:cs typeface="Courier New" panose="02070309020205020404" pitchFamily="49" charset="0"/>
              </a:rPr>
              <a:t> </a:t>
            </a:r>
            <a:r>
              <a:rPr lang="en-US" sz="5400" b="1" dirty="0">
                <a:solidFill>
                  <a:srgbClr val="C00000"/>
                </a:solidFill>
                <a:latin typeface="Courier New" panose="02070309020205020404" pitchFamily="49" charset="0"/>
                <a:cs typeface="Courier New" panose="02070309020205020404" pitchFamily="49" charset="0"/>
              </a:rPr>
              <a:t>+</a:t>
            </a:r>
            <a:r>
              <a:rPr lang="en-US" sz="5400" b="1" dirty="0">
                <a:latin typeface="Courier New" panose="02070309020205020404" pitchFamily="49" charset="0"/>
                <a:cs typeface="Courier New" panose="02070309020205020404" pitchFamily="49" charset="0"/>
              </a:rPr>
              <a:t> </a:t>
            </a:r>
            <a:r>
              <a:rPr lang="en-US" sz="5400" b="1" dirty="0">
                <a:solidFill>
                  <a:schemeClr val="bg2">
                    <a:lumMod val="25000"/>
                  </a:schemeClr>
                </a:solidFill>
                <a:latin typeface="Courier New" panose="02070309020205020404" pitchFamily="49" charset="0"/>
                <a:cs typeface="Courier New" panose="02070309020205020404" pitchFamily="49" charset="0"/>
              </a:rPr>
              <a:t>B</a:t>
            </a:r>
            <a:r>
              <a:rPr lang="en-US" sz="5400" b="1" dirty="0">
                <a:latin typeface="Courier New" panose="02070309020205020404" pitchFamily="49" charset="0"/>
                <a:cs typeface="Courier New" panose="02070309020205020404" pitchFamily="49" charset="0"/>
              </a:rPr>
              <a:t> </a:t>
            </a:r>
            <a:r>
              <a:rPr lang="en-US" sz="5400" b="1" dirty="0">
                <a:solidFill>
                  <a:srgbClr val="C00000"/>
                </a:solidFill>
                <a:latin typeface="Courier New" panose="02070309020205020404" pitchFamily="49" charset="0"/>
                <a:cs typeface="Courier New" panose="02070309020205020404" pitchFamily="49" charset="0"/>
              </a:rPr>
              <a:t>+</a:t>
            </a:r>
            <a:r>
              <a:rPr lang="en-US" sz="5400" b="1" dirty="0">
                <a:latin typeface="Courier New" panose="02070309020205020404" pitchFamily="49" charset="0"/>
                <a:cs typeface="Courier New" panose="02070309020205020404" pitchFamily="49" charset="0"/>
              </a:rPr>
              <a:t> </a:t>
            </a:r>
            <a:r>
              <a:rPr lang="en-US" sz="5400" b="1" dirty="0">
                <a:solidFill>
                  <a:schemeClr val="bg2">
                    <a:lumMod val="25000"/>
                  </a:schemeClr>
                </a:solidFill>
                <a:latin typeface="Courier New" panose="02070309020205020404" pitchFamily="49" charset="0"/>
                <a:cs typeface="Courier New" panose="02070309020205020404" pitchFamily="49" charset="0"/>
              </a:rPr>
              <a:t>C</a:t>
            </a:r>
            <a:r>
              <a:rPr lang="en-US" sz="5400" b="1" dirty="0">
                <a:latin typeface="Courier New" panose="02070309020205020404" pitchFamily="49" charset="0"/>
                <a:cs typeface="Courier New" panose="02070309020205020404" pitchFamily="49" charset="0"/>
              </a:rPr>
              <a:t> </a:t>
            </a:r>
            <a:r>
              <a:rPr lang="en-US" sz="5400" b="1" dirty="0">
                <a:solidFill>
                  <a:srgbClr val="C00000"/>
                </a:solidFill>
                <a:latin typeface="Courier New" panose="02070309020205020404" pitchFamily="49" charset="0"/>
                <a:cs typeface="Courier New" panose="02070309020205020404" pitchFamily="49" charset="0"/>
              </a:rPr>
              <a:t>+</a:t>
            </a:r>
            <a:r>
              <a:rPr lang="en-US" sz="5400" b="1" dirty="0">
                <a:latin typeface="Courier New" panose="02070309020205020404" pitchFamily="49" charset="0"/>
                <a:cs typeface="Courier New" panose="02070309020205020404" pitchFamily="49" charset="0"/>
              </a:rPr>
              <a:t> </a:t>
            </a:r>
            <a:r>
              <a:rPr lang="en-US" sz="5400" b="1" dirty="0">
                <a:solidFill>
                  <a:schemeClr val="bg2">
                    <a:lumMod val="25000"/>
                  </a:schemeClr>
                </a:solidFill>
                <a:latin typeface="Courier New" panose="02070309020205020404" pitchFamily="49" charset="0"/>
                <a:cs typeface="Courier New" panose="02070309020205020404" pitchFamily="49" charset="0"/>
              </a:rPr>
              <a:t>D</a:t>
            </a:r>
            <a:endParaRPr lang="en-US" sz="5400" b="1" dirty="0">
              <a:latin typeface="Courier New" panose="02070309020205020404" pitchFamily="49" charset="0"/>
              <a:cs typeface="Courier New" panose="02070309020205020404" pitchFamily="49" charset="0"/>
            </a:endParaRPr>
          </a:p>
          <a:p>
            <a:pPr algn="ctr"/>
            <a:r>
              <a:rPr lang="en-US" sz="5400" b="1" dirty="0">
                <a:latin typeface="Courier New" panose="02070309020205020404" pitchFamily="49" charset="0"/>
                <a:cs typeface="Courier New" panose="02070309020205020404" pitchFamily="49" charset="0"/>
              </a:rPr>
              <a:t>…</a:t>
            </a:r>
          </a:p>
          <a:p>
            <a:pPr algn="ctr"/>
            <a:r>
              <a:rPr lang="en-US" sz="54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87305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04E4F-09FE-440B-917D-4B3E0C0512C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1143A16-D307-4EF4-B785-AD7CB5354FC9}"/>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13234FC6-848F-4798-AAB3-A9120041962F}"/>
              </a:ext>
            </a:extLst>
          </p:cNvPr>
          <p:cNvSpPr>
            <a:spLocks noGrp="1"/>
          </p:cNvSpPr>
          <p:nvPr>
            <p:ph type="body" sz="quarter" idx="12"/>
          </p:nvPr>
        </p:nvSpPr>
        <p:spPr/>
        <p:txBody>
          <a:bodyPr/>
          <a:lstStyle/>
          <a:p>
            <a:endParaRPr lang="en-US"/>
          </a:p>
        </p:txBody>
      </p:sp>
      <p:sp>
        <p:nvSpPr>
          <p:cNvPr id="5" name="TextBox 4">
            <a:extLst>
              <a:ext uri="{FF2B5EF4-FFF2-40B4-BE49-F238E27FC236}">
                <a16:creationId xmlns:a16="http://schemas.microsoft.com/office/drawing/2014/main" id="{02270ED5-8876-4025-BE6B-08944B0A870F}"/>
              </a:ext>
            </a:extLst>
          </p:cNvPr>
          <p:cNvSpPr txBox="1"/>
          <p:nvPr/>
        </p:nvSpPr>
        <p:spPr>
          <a:xfrm>
            <a:off x="4471249" y="1219200"/>
            <a:ext cx="4423741" cy="1446550"/>
          </a:xfrm>
          <a:prstGeom prst="rect">
            <a:avLst/>
          </a:prstGeom>
          <a:noFill/>
        </p:spPr>
        <p:txBody>
          <a:bodyPr wrap="square" rtlCol="0">
            <a:spAutoFit/>
          </a:bodyPr>
          <a:lstStyle/>
          <a:p>
            <a:pPr algn="ctr"/>
            <a:r>
              <a:rPr lang="en-US" sz="4400" b="1" dirty="0">
                <a:solidFill>
                  <a:schemeClr val="bg2">
                    <a:lumMod val="25000"/>
                  </a:schemeClr>
                </a:solidFill>
                <a:latin typeface="Courier New" panose="02070309020205020404" pitchFamily="49" charset="0"/>
                <a:cs typeface="Courier New" panose="02070309020205020404" pitchFamily="49" charset="0"/>
              </a:rPr>
              <a:t>Milliliters</a:t>
            </a:r>
          </a:p>
          <a:p>
            <a:pPr algn="ctr"/>
            <a:r>
              <a:rPr lang="en-US" sz="4400" b="1" dirty="0">
                <a:solidFill>
                  <a:schemeClr val="bg2">
                    <a:lumMod val="25000"/>
                  </a:schemeClr>
                </a:solidFill>
                <a:latin typeface="Courier New" panose="02070309020205020404" pitchFamily="49" charset="0"/>
                <a:cs typeface="Courier New" panose="02070309020205020404" pitchFamily="49" charset="0"/>
              </a:rPr>
              <a:t>aggregation:</a:t>
            </a:r>
            <a:endParaRPr lang="en-US" sz="4400" b="1"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5902F062-BDFD-49BD-A8FB-0306FAE7E8F6}"/>
              </a:ext>
            </a:extLst>
          </p:cNvPr>
          <p:cNvSpPr txBox="1"/>
          <p:nvPr/>
        </p:nvSpPr>
        <p:spPr>
          <a:xfrm>
            <a:off x="4471248" y="2973526"/>
            <a:ext cx="4423741" cy="1015663"/>
          </a:xfrm>
          <a:prstGeom prst="rect">
            <a:avLst/>
          </a:prstGeom>
          <a:noFill/>
        </p:spPr>
        <p:txBody>
          <a:bodyPr wrap="square" rtlCol="0">
            <a:spAutoFit/>
          </a:bodyPr>
          <a:lstStyle/>
          <a:p>
            <a:pPr algn="ctr"/>
            <a:r>
              <a:rPr lang="en-US" sz="6000" b="1" dirty="0">
                <a:solidFill>
                  <a:srgbClr val="C00000"/>
                </a:solidFill>
                <a:latin typeface="Courier New" panose="02070309020205020404" pitchFamily="49" charset="0"/>
                <a:cs typeface="Courier New" panose="02070309020205020404" pitchFamily="49" charset="0"/>
              </a:rPr>
              <a:t>~25</a:t>
            </a:r>
            <a:r>
              <a:rPr lang="en-US" sz="6000" b="1" dirty="0">
                <a:solidFill>
                  <a:schemeClr val="bg2">
                    <a:lumMod val="25000"/>
                  </a:schemeClr>
                </a:solidFill>
                <a:latin typeface="Courier New" panose="02070309020205020404" pitchFamily="49" charset="0"/>
                <a:cs typeface="Courier New" panose="02070309020205020404" pitchFamily="49" charset="0"/>
              </a:rPr>
              <a:t>ms</a:t>
            </a:r>
            <a:endParaRPr lang="en-US" sz="6000" b="1" dirty="0">
              <a:latin typeface="Courier New" panose="02070309020205020404" pitchFamily="49" charset="0"/>
              <a:cs typeface="Courier New" panose="02070309020205020404" pitchFamily="49" charset="0"/>
            </a:endParaRPr>
          </a:p>
        </p:txBody>
      </p:sp>
      <p:pic>
        <p:nvPicPr>
          <p:cNvPr id="10" name="Picture 9" descr="A picture containing object&#10;&#10;Description automatically generated">
            <a:extLst>
              <a:ext uri="{FF2B5EF4-FFF2-40B4-BE49-F238E27FC236}">
                <a16:creationId xmlns:a16="http://schemas.microsoft.com/office/drawing/2014/main" id="{B6FF2167-F8FD-468F-830A-49A04ED7F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8" y="0"/>
            <a:ext cx="4423741" cy="6858000"/>
          </a:xfrm>
          <a:prstGeom prst="rect">
            <a:avLst/>
          </a:prstGeom>
        </p:spPr>
      </p:pic>
    </p:spTree>
    <p:extLst>
      <p:ext uri="{BB962C8B-B14F-4D97-AF65-F5344CB8AC3E}">
        <p14:creationId xmlns:p14="http://schemas.microsoft.com/office/powerpoint/2010/main" val="29976092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9B062-C3ED-4CEB-BA85-2544E6AF36D7}"/>
              </a:ext>
            </a:extLst>
          </p:cNvPr>
          <p:cNvSpPr>
            <a:spLocks noGrp="1"/>
          </p:cNvSpPr>
          <p:nvPr>
            <p:ph type="title"/>
          </p:nvPr>
        </p:nvSpPr>
        <p:spPr/>
        <p:txBody>
          <a:bodyPr/>
          <a:lstStyle/>
          <a:p>
            <a:r>
              <a:rPr lang="en-US" dirty="0"/>
              <a:t>Optimization time…</a:t>
            </a:r>
          </a:p>
        </p:txBody>
      </p:sp>
      <p:sp>
        <p:nvSpPr>
          <p:cNvPr id="7" name="Text Placeholder 6">
            <a:extLst>
              <a:ext uri="{FF2B5EF4-FFF2-40B4-BE49-F238E27FC236}">
                <a16:creationId xmlns:a16="http://schemas.microsoft.com/office/drawing/2014/main" id="{E6B26452-5C66-4FB4-8E8E-B5EFD4817DBD}"/>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6E3AF62D-52C9-4E07-9182-1D314EA4A2CD}"/>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0F971B58-103B-4347-974D-C6AAE432AC8A}"/>
              </a:ext>
            </a:extLst>
          </p:cNvPr>
          <p:cNvSpPr>
            <a:spLocks noGrp="1"/>
          </p:cNvSpPr>
          <p:nvPr>
            <p:ph type="body" sz="quarter" idx="12"/>
          </p:nvPr>
        </p:nvSpPr>
        <p:spPr/>
        <p:txBody>
          <a:bodyPr/>
          <a:lstStyle/>
          <a:p>
            <a:endParaRPr lang="en-US"/>
          </a:p>
        </p:txBody>
      </p:sp>
      <p:sp>
        <p:nvSpPr>
          <p:cNvPr id="11" name="TextBox 10">
            <a:extLst>
              <a:ext uri="{FF2B5EF4-FFF2-40B4-BE49-F238E27FC236}">
                <a16:creationId xmlns:a16="http://schemas.microsoft.com/office/drawing/2014/main" id="{7797C740-05AE-4871-9A50-3A0DBCBA011C}"/>
              </a:ext>
            </a:extLst>
          </p:cNvPr>
          <p:cNvSpPr txBox="1"/>
          <p:nvPr/>
        </p:nvSpPr>
        <p:spPr>
          <a:xfrm>
            <a:off x="685800" y="1074510"/>
            <a:ext cx="7772400" cy="4708981"/>
          </a:xfrm>
          <a:prstGeom prst="rect">
            <a:avLst/>
          </a:prstGeom>
          <a:noFill/>
        </p:spPr>
        <p:txBody>
          <a:bodyPr wrap="square" rtlCol="0">
            <a:spAutoFit/>
          </a:bodyPr>
          <a:lstStyle/>
          <a:p>
            <a:r>
              <a:rPr lang="en-US" sz="6000" dirty="0">
                <a:solidFill>
                  <a:srgbClr val="569CD6"/>
                </a:solidFill>
                <a:latin typeface="Consolas" panose="020B0609020204030204" pitchFamily="49" charset="0"/>
              </a:rPr>
              <a:t>function</a:t>
            </a:r>
            <a:r>
              <a:rPr lang="en-US" sz="6000" dirty="0">
                <a:solidFill>
                  <a:srgbClr val="D4D4D4"/>
                </a:solidFill>
                <a:latin typeface="Consolas" panose="020B0609020204030204" pitchFamily="49" charset="0"/>
              </a:rPr>
              <a:t> </a:t>
            </a:r>
            <a:r>
              <a:rPr lang="en-US" sz="6000" dirty="0">
                <a:solidFill>
                  <a:schemeClr val="accent5">
                    <a:lumMod val="50000"/>
                  </a:schemeClr>
                </a:solidFill>
                <a:latin typeface="Consolas" panose="020B0609020204030204" pitchFamily="49" charset="0"/>
              </a:rPr>
              <a:t>box</a:t>
            </a:r>
            <a:r>
              <a:rPr lang="en-US" sz="6000" dirty="0">
                <a:latin typeface="Consolas" panose="020B0609020204030204" pitchFamily="49" charset="0"/>
              </a:rPr>
              <a:t>(</a:t>
            </a:r>
            <a:r>
              <a:rPr lang="en-US" sz="6000" dirty="0">
                <a:solidFill>
                  <a:schemeClr val="bg2">
                    <a:lumMod val="50000"/>
                  </a:schemeClr>
                </a:solidFill>
                <a:latin typeface="Consolas" panose="020B0609020204030204" pitchFamily="49" charset="0"/>
              </a:rPr>
              <a:t>n</a:t>
            </a:r>
            <a:r>
              <a:rPr lang="en-US" sz="6000" dirty="0">
                <a:latin typeface="Consolas" panose="020B0609020204030204" pitchFamily="49" charset="0"/>
              </a:rPr>
              <a:t>){</a:t>
            </a:r>
          </a:p>
          <a:p>
            <a:r>
              <a:rPr lang="en-US" sz="6000" dirty="0">
                <a:solidFill>
                  <a:srgbClr val="C586C0"/>
                </a:solidFill>
                <a:latin typeface="Consolas" panose="020B0609020204030204" pitchFamily="49" charset="0"/>
              </a:rPr>
              <a:t>	</a:t>
            </a:r>
            <a:r>
              <a:rPr lang="en-US" sz="6000" dirty="0">
                <a:solidFill>
                  <a:schemeClr val="accent6">
                    <a:lumMod val="50000"/>
                  </a:schemeClr>
                </a:solidFill>
                <a:latin typeface="Consolas" panose="020B0609020204030204" pitchFamily="49" charset="0"/>
              </a:rPr>
              <a:t>return</a:t>
            </a:r>
            <a:r>
              <a:rPr lang="en-US" sz="6000" dirty="0">
                <a:solidFill>
                  <a:srgbClr val="D4D4D4"/>
                </a:solidFill>
                <a:latin typeface="Consolas" panose="020B0609020204030204" pitchFamily="49" charset="0"/>
              </a:rPr>
              <a:t> </a:t>
            </a:r>
            <a:r>
              <a:rPr lang="en-US" sz="6000" dirty="0">
                <a:latin typeface="Consolas" panose="020B0609020204030204" pitchFamily="49" charset="0"/>
              </a:rPr>
              <a:t>{</a:t>
            </a:r>
            <a:endParaRPr lang="en-US" sz="6000" dirty="0">
              <a:solidFill>
                <a:srgbClr val="D4D4D4"/>
              </a:solidFill>
              <a:latin typeface="Consolas" panose="020B0609020204030204" pitchFamily="49" charset="0"/>
            </a:endParaRPr>
          </a:p>
          <a:p>
            <a:r>
              <a:rPr lang="en-US" sz="6000" dirty="0">
                <a:solidFill>
                  <a:srgbClr val="D4D4D4"/>
                </a:solidFill>
                <a:latin typeface="Consolas" panose="020B0609020204030204" pitchFamily="49" charset="0"/>
              </a:rPr>
              <a:t>		</a:t>
            </a:r>
            <a:r>
              <a:rPr lang="en-US" sz="6000" dirty="0">
                <a:solidFill>
                  <a:schemeClr val="bg2">
                    <a:lumMod val="50000"/>
                  </a:schemeClr>
                </a:solidFill>
                <a:latin typeface="Consolas" panose="020B0609020204030204" pitchFamily="49" charset="0"/>
              </a:rPr>
              <a:t>value: n </a:t>
            </a:r>
          </a:p>
          <a:p>
            <a:r>
              <a:rPr lang="en-US" sz="6000" dirty="0">
                <a:solidFill>
                  <a:schemeClr val="bg2">
                    <a:lumMod val="50000"/>
                  </a:schemeClr>
                </a:solidFill>
                <a:latin typeface="Consolas" panose="020B0609020204030204" pitchFamily="49" charset="0"/>
              </a:rPr>
              <a:t>	</a:t>
            </a:r>
            <a:r>
              <a:rPr lang="en-US" sz="6000" dirty="0">
                <a:latin typeface="Consolas" panose="020B0609020204030204" pitchFamily="49" charset="0"/>
              </a:rPr>
              <a:t>};</a:t>
            </a:r>
          </a:p>
          <a:p>
            <a:r>
              <a:rPr lang="en-US" sz="6000" dirty="0">
                <a:latin typeface="Consolas" panose="020B0609020204030204" pitchFamily="49" charset="0"/>
              </a:rPr>
              <a:t>}</a:t>
            </a:r>
          </a:p>
        </p:txBody>
      </p:sp>
    </p:spTree>
    <p:extLst>
      <p:ext uri="{BB962C8B-B14F-4D97-AF65-F5344CB8AC3E}">
        <p14:creationId xmlns:p14="http://schemas.microsoft.com/office/powerpoint/2010/main" val="145064535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04E4F-09FE-440B-917D-4B3E0C0512C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1143A16-D307-4EF4-B785-AD7CB5354FC9}"/>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13234FC6-848F-4798-AAB3-A9120041962F}"/>
              </a:ext>
            </a:extLst>
          </p:cNvPr>
          <p:cNvSpPr>
            <a:spLocks noGrp="1"/>
          </p:cNvSpPr>
          <p:nvPr>
            <p:ph type="body" sz="quarter" idx="12"/>
          </p:nvPr>
        </p:nvSpPr>
        <p:spPr/>
        <p:txBody>
          <a:bodyPr/>
          <a:lstStyle/>
          <a:p>
            <a:endParaRPr lang="en-US"/>
          </a:p>
        </p:txBody>
      </p:sp>
      <p:sp>
        <p:nvSpPr>
          <p:cNvPr id="5" name="TextBox 4">
            <a:extLst>
              <a:ext uri="{FF2B5EF4-FFF2-40B4-BE49-F238E27FC236}">
                <a16:creationId xmlns:a16="http://schemas.microsoft.com/office/drawing/2014/main" id="{02270ED5-8876-4025-BE6B-08944B0A870F}"/>
              </a:ext>
            </a:extLst>
          </p:cNvPr>
          <p:cNvSpPr txBox="1"/>
          <p:nvPr/>
        </p:nvSpPr>
        <p:spPr>
          <a:xfrm>
            <a:off x="238805" y="3581400"/>
            <a:ext cx="8666390" cy="769441"/>
          </a:xfrm>
          <a:prstGeom prst="rect">
            <a:avLst/>
          </a:prstGeom>
          <a:noFill/>
        </p:spPr>
        <p:txBody>
          <a:bodyPr wrap="square" rtlCol="0">
            <a:spAutoFit/>
          </a:bodyPr>
          <a:lstStyle/>
          <a:p>
            <a:r>
              <a:rPr lang="en-US" sz="4400" b="1">
                <a:solidFill>
                  <a:schemeClr val="bg2">
                    <a:lumMod val="25000"/>
                  </a:schemeClr>
                </a:solidFill>
                <a:latin typeface="Courier New" panose="02070309020205020404" pitchFamily="49" charset="0"/>
                <a:cs typeface="Courier New" panose="02070309020205020404" pitchFamily="49" charset="0"/>
              </a:rPr>
              <a:t>ml. </a:t>
            </a:r>
            <a:r>
              <a:rPr lang="en-US" sz="4400" b="1" dirty="0">
                <a:solidFill>
                  <a:schemeClr val="bg2">
                    <a:lumMod val="25000"/>
                  </a:schemeClr>
                </a:solidFill>
                <a:latin typeface="Courier New" panose="02070309020205020404" pitchFamily="49" charset="0"/>
                <a:cs typeface="Courier New" panose="02070309020205020404" pitchFamily="49" charset="0"/>
              </a:rPr>
              <a:t>aggregation:</a:t>
            </a:r>
            <a:endParaRPr lang="en-US" sz="4400" b="1"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5902F062-BDFD-49BD-A8FB-0306FAE7E8F6}"/>
              </a:ext>
            </a:extLst>
          </p:cNvPr>
          <p:cNvSpPr txBox="1"/>
          <p:nvPr/>
        </p:nvSpPr>
        <p:spPr>
          <a:xfrm>
            <a:off x="238805" y="4191000"/>
            <a:ext cx="8666390" cy="1015663"/>
          </a:xfrm>
          <a:prstGeom prst="rect">
            <a:avLst/>
          </a:prstGeom>
          <a:noFill/>
        </p:spPr>
        <p:txBody>
          <a:bodyPr wrap="square" rtlCol="0">
            <a:spAutoFit/>
          </a:bodyPr>
          <a:lstStyle/>
          <a:p>
            <a:r>
              <a:rPr lang="en-US" sz="6000" b="1" dirty="0">
                <a:solidFill>
                  <a:srgbClr val="C00000"/>
                </a:solidFill>
                <a:latin typeface="Courier New" panose="02070309020205020404" pitchFamily="49" charset="0"/>
                <a:cs typeface="Courier New" panose="02070309020205020404" pitchFamily="49" charset="0"/>
              </a:rPr>
              <a:t>1400</a:t>
            </a:r>
            <a:endParaRPr lang="en-US" sz="6000" b="1"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AA4038C6-CDA6-4796-9461-ECC3643490D1}"/>
              </a:ext>
            </a:extLst>
          </p:cNvPr>
          <p:cNvSpPr txBox="1"/>
          <p:nvPr/>
        </p:nvSpPr>
        <p:spPr>
          <a:xfrm>
            <a:off x="233229" y="1158263"/>
            <a:ext cx="8666390" cy="769441"/>
          </a:xfrm>
          <a:prstGeom prst="rect">
            <a:avLst/>
          </a:prstGeom>
          <a:noFill/>
        </p:spPr>
        <p:txBody>
          <a:bodyPr wrap="square" rtlCol="0">
            <a:spAutoFit/>
          </a:bodyPr>
          <a:lstStyle/>
          <a:p>
            <a:r>
              <a:rPr lang="en-US" sz="4400" b="1" dirty="0">
                <a:solidFill>
                  <a:schemeClr val="bg2">
                    <a:lumMod val="25000"/>
                  </a:schemeClr>
                </a:solidFill>
                <a:latin typeface="Courier New" panose="02070309020205020404" pitchFamily="49" charset="0"/>
                <a:cs typeface="Courier New" panose="02070309020205020404" pitchFamily="49" charset="0"/>
              </a:rPr>
              <a:t>Generate sets:</a:t>
            </a:r>
            <a:endParaRPr lang="en-US" sz="4400" b="1"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08C322F0-C2D9-4A4D-9864-4C4973C4C914}"/>
              </a:ext>
            </a:extLst>
          </p:cNvPr>
          <p:cNvSpPr txBox="1"/>
          <p:nvPr/>
        </p:nvSpPr>
        <p:spPr>
          <a:xfrm>
            <a:off x="233229" y="1767863"/>
            <a:ext cx="8666390" cy="1015663"/>
          </a:xfrm>
          <a:prstGeom prst="rect">
            <a:avLst/>
          </a:prstGeom>
          <a:noFill/>
        </p:spPr>
        <p:txBody>
          <a:bodyPr wrap="square" rtlCol="0">
            <a:spAutoFit/>
          </a:bodyPr>
          <a:lstStyle/>
          <a:p>
            <a:r>
              <a:rPr lang="en-US" sz="6000" b="1" dirty="0">
                <a:solidFill>
                  <a:srgbClr val="C00000"/>
                </a:solidFill>
                <a:latin typeface="Courier New" panose="02070309020205020404" pitchFamily="49" charset="0"/>
                <a:cs typeface="Courier New" panose="02070309020205020404" pitchFamily="49" charset="0"/>
              </a:rPr>
              <a:t>500</a:t>
            </a:r>
            <a:endParaRPr lang="en-US" sz="6000" b="1" dirty="0">
              <a:latin typeface="Courier New" panose="02070309020205020404" pitchFamily="49" charset="0"/>
              <a:cs typeface="Courier New" panose="02070309020205020404" pitchFamily="49" charset="0"/>
            </a:endParaRPr>
          </a:p>
        </p:txBody>
      </p:sp>
      <p:pic>
        <p:nvPicPr>
          <p:cNvPr id="7" name="Picture 6" descr="A picture containing object&#10;&#10;Description automatically generated">
            <a:extLst>
              <a:ext uri="{FF2B5EF4-FFF2-40B4-BE49-F238E27FC236}">
                <a16:creationId xmlns:a16="http://schemas.microsoft.com/office/drawing/2014/main" id="{1FD72571-2FEC-4304-AD65-4BCA726DC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6122" y="2537304"/>
            <a:ext cx="3073078" cy="4320696"/>
          </a:xfrm>
          <a:prstGeom prst="rect">
            <a:avLst/>
          </a:prstGeom>
        </p:spPr>
      </p:pic>
    </p:spTree>
    <p:extLst>
      <p:ext uri="{BB962C8B-B14F-4D97-AF65-F5344CB8AC3E}">
        <p14:creationId xmlns:p14="http://schemas.microsoft.com/office/powerpoint/2010/main" val="41173166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9B062-C3ED-4CEB-BA85-2544E6AF36D7}"/>
              </a:ext>
            </a:extLst>
          </p:cNvPr>
          <p:cNvSpPr>
            <a:spLocks noGrp="1"/>
          </p:cNvSpPr>
          <p:nvPr>
            <p:ph type="title"/>
          </p:nvPr>
        </p:nvSpPr>
        <p:spPr/>
        <p:txBody>
          <a:bodyPr/>
          <a:lstStyle/>
          <a:p>
            <a:r>
              <a:rPr lang="en-US" dirty="0"/>
              <a:t>Optimization time…</a:t>
            </a:r>
          </a:p>
        </p:txBody>
      </p:sp>
      <p:sp>
        <p:nvSpPr>
          <p:cNvPr id="7" name="Text Placeholder 6">
            <a:extLst>
              <a:ext uri="{FF2B5EF4-FFF2-40B4-BE49-F238E27FC236}">
                <a16:creationId xmlns:a16="http://schemas.microsoft.com/office/drawing/2014/main" id="{E6B26452-5C66-4FB4-8E8E-B5EFD4817DBD}"/>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6E3AF62D-52C9-4E07-9182-1D314EA4A2CD}"/>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0F971B58-103B-4347-974D-C6AAE432AC8A}"/>
              </a:ext>
            </a:extLst>
          </p:cNvPr>
          <p:cNvSpPr>
            <a:spLocks noGrp="1"/>
          </p:cNvSpPr>
          <p:nvPr>
            <p:ph type="body" sz="quarter" idx="12"/>
          </p:nvPr>
        </p:nvSpPr>
        <p:spPr/>
        <p:txBody>
          <a:bodyPr/>
          <a:lstStyle/>
          <a:p>
            <a:endParaRPr lang="en-US"/>
          </a:p>
        </p:txBody>
      </p:sp>
      <p:sp>
        <p:nvSpPr>
          <p:cNvPr id="11" name="TextBox 10">
            <a:extLst>
              <a:ext uri="{FF2B5EF4-FFF2-40B4-BE49-F238E27FC236}">
                <a16:creationId xmlns:a16="http://schemas.microsoft.com/office/drawing/2014/main" id="{7797C740-05AE-4871-9A50-3A0DBCBA011C}"/>
              </a:ext>
            </a:extLst>
          </p:cNvPr>
          <p:cNvSpPr txBox="1"/>
          <p:nvPr/>
        </p:nvSpPr>
        <p:spPr>
          <a:xfrm>
            <a:off x="152400" y="1155442"/>
            <a:ext cx="8839200" cy="5078313"/>
          </a:xfrm>
          <a:prstGeom prst="rect">
            <a:avLst/>
          </a:prstGeom>
          <a:noFill/>
        </p:spPr>
        <p:txBody>
          <a:bodyPr wrap="square" rtlCol="0">
            <a:spAutoFit/>
          </a:bodyPr>
          <a:lstStyle/>
          <a:p>
            <a:r>
              <a:rPr lang="en-US" sz="3600" dirty="0">
                <a:solidFill>
                  <a:srgbClr val="569CD6"/>
                </a:solidFill>
                <a:latin typeface="Consolas" panose="020B0609020204030204" pitchFamily="49" charset="0"/>
              </a:rPr>
              <a:t>const</a:t>
            </a:r>
            <a:r>
              <a:rPr lang="en-US" sz="3600" dirty="0">
                <a:solidFill>
                  <a:srgbClr val="D4D4D4"/>
                </a:solidFill>
                <a:latin typeface="Consolas" panose="020B0609020204030204" pitchFamily="49" charset="0"/>
              </a:rPr>
              <a:t> </a:t>
            </a:r>
            <a:r>
              <a:rPr lang="en-US" sz="3600" dirty="0">
                <a:solidFill>
                  <a:srgbClr val="0070C0"/>
                </a:solidFill>
                <a:latin typeface="Consolas" panose="020B0609020204030204" pitchFamily="49" charset="0"/>
              </a:rPr>
              <a:t>proto</a:t>
            </a:r>
            <a:r>
              <a:rPr lang="en-US" sz="3600" dirty="0">
                <a:solidFill>
                  <a:srgbClr val="D4D4D4"/>
                </a:solidFill>
                <a:latin typeface="Consolas" panose="020B0609020204030204" pitchFamily="49" charset="0"/>
              </a:rPr>
              <a:t> </a:t>
            </a:r>
            <a:r>
              <a:rPr lang="en-US" sz="3600" dirty="0">
                <a:latin typeface="Consolas" panose="020B0609020204030204" pitchFamily="49" charset="0"/>
              </a:rPr>
              <a:t>= {</a:t>
            </a:r>
          </a:p>
          <a:p>
            <a:r>
              <a:rPr lang="en-US" sz="3600" dirty="0">
                <a:solidFill>
                  <a:srgbClr val="9CDCFE"/>
                </a:solidFill>
                <a:latin typeface="Consolas" panose="020B0609020204030204" pitchFamily="49" charset="0"/>
              </a:rPr>
              <a:t>	</a:t>
            </a:r>
            <a:r>
              <a:rPr lang="en-US" sz="3600" dirty="0">
                <a:solidFill>
                  <a:srgbClr val="0070C0"/>
                </a:solidFill>
                <a:latin typeface="Consolas" panose="020B0609020204030204" pitchFamily="49" charset="0"/>
              </a:rPr>
              <a:t>value</a:t>
            </a:r>
            <a:r>
              <a:rPr lang="en-US" sz="3600" dirty="0">
                <a:latin typeface="Consolas" panose="020B0609020204030204" pitchFamily="49" charset="0"/>
              </a:rPr>
              <a:t>:</a:t>
            </a:r>
            <a:r>
              <a:rPr lang="en-US" sz="3600" dirty="0">
                <a:solidFill>
                  <a:srgbClr val="D4D4D4"/>
                </a:solidFill>
                <a:latin typeface="Consolas" panose="020B0609020204030204" pitchFamily="49" charset="0"/>
              </a:rPr>
              <a:t> </a:t>
            </a:r>
            <a:r>
              <a:rPr lang="en-US" sz="3600" dirty="0">
                <a:solidFill>
                  <a:schemeClr val="accent3">
                    <a:lumMod val="50000"/>
                  </a:schemeClr>
                </a:solidFill>
                <a:latin typeface="Consolas" panose="020B0609020204030204" pitchFamily="49" charset="0"/>
              </a:rPr>
              <a:t>0</a:t>
            </a:r>
          </a:p>
          <a:p>
            <a:r>
              <a:rPr lang="en-US" sz="3600" dirty="0">
                <a:latin typeface="Consolas" panose="020B0609020204030204" pitchFamily="49" charset="0"/>
              </a:rPr>
              <a:t>}</a:t>
            </a:r>
          </a:p>
          <a:p>
            <a:br>
              <a:rPr lang="en-US" sz="3600" dirty="0">
                <a:solidFill>
                  <a:srgbClr val="D4D4D4"/>
                </a:solidFill>
                <a:latin typeface="Consolas" panose="020B0609020204030204" pitchFamily="49" charset="0"/>
              </a:rPr>
            </a:br>
            <a:r>
              <a:rPr lang="en-US" sz="3600" dirty="0">
                <a:solidFill>
                  <a:srgbClr val="569CD6"/>
                </a:solidFill>
                <a:latin typeface="Consolas" panose="020B0609020204030204" pitchFamily="49" charset="0"/>
              </a:rPr>
              <a:t>function</a:t>
            </a:r>
            <a:r>
              <a:rPr lang="en-US" sz="3600" dirty="0">
                <a:solidFill>
                  <a:srgbClr val="D4D4D4"/>
                </a:solidFill>
                <a:latin typeface="Consolas" panose="020B0609020204030204" pitchFamily="49" charset="0"/>
              </a:rPr>
              <a:t> </a:t>
            </a:r>
            <a:r>
              <a:rPr lang="en-US" sz="3600" dirty="0">
                <a:solidFill>
                  <a:srgbClr val="903E00"/>
                </a:solidFill>
                <a:latin typeface="Consolas" panose="020B0609020204030204" pitchFamily="49" charset="0"/>
              </a:rPr>
              <a:t>box</a:t>
            </a:r>
            <a:r>
              <a:rPr lang="en-US" sz="3600" dirty="0">
                <a:latin typeface="Consolas" panose="020B0609020204030204" pitchFamily="49" charset="0"/>
              </a:rPr>
              <a:t>(</a:t>
            </a:r>
            <a:r>
              <a:rPr lang="en-US" sz="3600" dirty="0">
                <a:solidFill>
                  <a:srgbClr val="0070C0"/>
                </a:solidFill>
                <a:latin typeface="Consolas" panose="020B0609020204030204" pitchFamily="49" charset="0"/>
              </a:rPr>
              <a:t>n</a:t>
            </a:r>
            <a:r>
              <a:rPr lang="en-US" sz="3600" dirty="0">
                <a:latin typeface="Consolas" panose="020B0609020204030204" pitchFamily="49" charset="0"/>
              </a:rPr>
              <a:t>) {</a:t>
            </a:r>
          </a:p>
          <a:p>
            <a:r>
              <a:rPr lang="en-US" sz="3600" dirty="0">
                <a:solidFill>
                  <a:srgbClr val="569CD6"/>
                </a:solidFill>
                <a:latin typeface="Consolas" panose="020B0609020204030204" pitchFamily="49" charset="0"/>
              </a:rPr>
              <a:t>	let</a:t>
            </a:r>
            <a:r>
              <a:rPr lang="en-US" sz="3600" dirty="0">
                <a:solidFill>
                  <a:srgbClr val="D4D4D4"/>
                </a:solidFill>
                <a:latin typeface="Consolas" panose="020B0609020204030204" pitchFamily="49" charset="0"/>
              </a:rPr>
              <a:t> </a:t>
            </a:r>
            <a:r>
              <a:rPr lang="en-US" sz="3600" dirty="0">
                <a:solidFill>
                  <a:srgbClr val="0070C0"/>
                </a:solidFill>
                <a:latin typeface="Consolas" panose="020B0609020204030204" pitchFamily="49" charset="0"/>
              </a:rPr>
              <a:t>x</a:t>
            </a:r>
            <a:r>
              <a:rPr lang="en-US" sz="3600" dirty="0">
                <a:solidFill>
                  <a:srgbClr val="D4D4D4"/>
                </a:solidFill>
                <a:latin typeface="Consolas" panose="020B0609020204030204" pitchFamily="49" charset="0"/>
              </a:rPr>
              <a:t> </a:t>
            </a:r>
            <a:r>
              <a:rPr lang="en-US" sz="3600" dirty="0">
                <a:latin typeface="Consolas" panose="020B0609020204030204" pitchFamily="49" charset="0"/>
              </a:rPr>
              <a:t>=</a:t>
            </a:r>
            <a:r>
              <a:rPr lang="en-US" sz="3600" dirty="0">
                <a:solidFill>
                  <a:srgbClr val="D4D4D4"/>
                </a:solidFill>
                <a:latin typeface="Consolas" panose="020B0609020204030204" pitchFamily="49" charset="0"/>
              </a:rPr>
              <a:t> </a:t>
            </a:r>
            <a:r>
              <a:rPr lang="en-US" sz="3600" dirty="0" err="1">
                <a:solidFill>
                  <a:srgbClr val="4EC9B0"/>
                </a:solidFill>
                <a:latin typeface="Consolas" panose="020B0609020204030204" pitchFamily="49" charset="0"/>
              </a:rPr>
              <a:t>Object</a:t>
            </a:r>
            <a:r>
              <a:rPr lang="en-US" sz="3600" dirty="0" err="1">
                <a:latin typeface="Consolas" panose="020B0609020204030204" pitchFamily="49" charset="0"/>
              </a:rPr>
              <a:t>.</a:t>
            </a:r>
            <a:r>
              <a:rPr lang="en-US" sz="3600" dirty="0" err="1">
                <a:solidFill>
                  <a:srgbClr val="903E00"/>
                </a:solidFill>
                <a:latin typeface="Consolas" panose="020B0609020204030204" pitchFamily="49" charset="0"/>
              </a:rPr>
              <a:t>create</a:t>
            </a:r>
            <a:r>
              <a:rPr lang="en-US" sz="3600" dirty="0">
                <a:latin typeface="Consolas" panose="020B0609020204030204" pitchFamily="49" charset="0"/>
              </a:rPr>
              <a:t>(</a:t>
            </a:r>
            <a:r>
              <a:rPr lang="en-US" sz="3600" dirty="0">
                <a:solidFill>
                  <a:srgbClr val="0070C0"/>
                </a:solidFill>
                <a:latin typeface="Consolas" panose="020B0609020204030204" pitchFamily="49" charset="0"/>
              </a:rPr>
              <a:t>proto</a:t>
            </a:r>
            <a:r>
              <a:rPr lang="en-US" sz="3600" dirty="0">
                <a:latin typeface="Consolas" panose="020B0609020204030204" pitchFamily="49" charset="0"/>
              </a:rPr>
              <a:t>);</a:t>
            </a:r>
          </a:p>
          <a:p>
            <a:r>
              <a:rPr lang="en-US" sz="3600" dirty="0">
                <a:solidFill>
                  <a:srgbClr val="9CDCFE"/>
                </a:solidFill>
                <a:latin typeface="Consolas" panose="020B0609020204030204" pitchFamily="49" charset="0"/>
              </a:rPr>
              <a:t>	</a:t>
            </a:r>
            <a:r>
              <a:rPr lang="en-US" sz="3600" dirty="0" err="1">
                <a:solidFill>
                  <a:srgbClr val="0070C0"/>
                </a:solidFill>
                <a:latin typeface="Consolas" panose="020B0609020204030204" pitchFamily="49" charset="0"/>
              </a:rPr>
              <a:t>x</a:t>
            </a:r>
            <a:r>
              <a:rPr lang="en-US" sz="3600" dirty="0" err="1">
                <a:latin typeface="Consolas" panose="020B0609020204030204" pitchFamily="49" charset="0"/>
              </a:rPr>
              <a:t>.</a:t>
            </a:r>
            <a:r>
              <a:rPr lang="en-US" sz="3600" dirty="0" err="1">
                <a:solidFill>
                  <a:srgbClr val="0070C0"/>
                </a:solidFill>
                <a:latin typeface="Consolas" panose="020B0609020204030204" pitchFamily="49" charset="0"/>
              </a:rPr>
              <a:t>value</a:t>
            </a:r>
            <a:r>
              <a:rPr lang="en-US" sz="3600" dirty="0">
                <a:solidFill>
                  <a:srgbClr val="D4D4D4"/>
                </a:solidFill>
                <a:latin typeface="Consolas" panose="020B0609020204030204" pitchFamily="49" charset="0"/>
              </a:rPr>
              <a:t> </a:t>
            </a:r>
            <a:r>
              <a:rPr lang="en-US" sz="3600" dirty="0">
                <a:latin typeface="Consolas" panose="020B0609020204030204" pitchFamily="49" charset="0"/>
              </a:rPr>
              <a:t>=</a:t>
            </a:r>
            <a:r>
              <a:rPr lang="en-US" sz="3600" dirty="0">
                <a:solidFill>
                  <a:srgbClr val="D4D4D4"/>
                </a:solidFill>
                <a:latin typeface="Consolas" panose="020B0609020204030204" pitchFamily="49" charset="0"/>
              </a:rPr>
              <a:t> </a:t>
            </a:r>
            <a:r>
              <a:rPr lang="en-US" sz="3600" dirty="0">
                <a:solidFill>
                  <a:srgbClr val="0070C0"/>
                </a:solidFill>
                <a:latin typeface="Consolas" panose="020B0609020204030204" pitchFamily="49" charset="0"/>
              </a:rPr>
              <a:t>n</a:t>
            </a:r>
            <a:r>
              <a:rPr lang="en-US" sz="3600" dirty="0">
                <a:latin typeface="Consolas" panose="020B0609020204030204" pitchFamily="49" charset="0"/>
              </a:rPr>
              <a:t>;</a:t>
            </a:r>
          </a:p>
          <a:p>
            <a:r>
              <a:rPr lang="en-US" sz="3600" dirty="0">
                <a:solidFill>
                  <a:srgbClr val="C586C0"/>
                </a:solidFill>
                <a:latin typeface="Consolas" panose="020B0609020204030204" pitchFamily="49" charset="0"/>
              </a:rPr>
              <a:t>	</a:t>
            </a:r>
            <a:r>
              <a:rPr lang="en-US" sz="3600" dirty="0">
                <a:solidFill>
                  <a:srgbClr val="5C2700"/>
                </a:solidFill>
                <a:latin typeface="Consolas" panose="020B0609020204030204" pitchFamily="49" charset="0"/>
              </a:rPr>
              <a:t>return</a:t>
            </a:r>
            <a:r>
              <a:rPr lang="en-US" sz="3600" dirty="0">
                <a:solidFill>
                  <a:srgbClr val="D4D4D4"/>
                </a:solidFill>
                <a:latin typeface="Consolas" panose="020B0609020204030204" pitchFamily="49" charset="0"/>
              </a:rPr>
              <a:t> </a:t>
            </a:r>
            <a:r>
              <a:rPr lang="en-US" sz="3600" dirty="0">
                <a:solidFill>
                  <a:srgbClr val="0070C0"/>
                </a:solidFill>
                <a:latin typeface="Consolas" panose="020B0609020204030204" pitchFamily="49" charset="0"/>
              </a:rPr>
              <a:t>x</a:t>
            </a:r>
            <a:r>
              <a:rPr lang="en-US" sz="3600" dirty="0">
                <a:latin typeface="Consolas" panose="020B0609020204030204" pitchFamily="49" charset="0"/>
              </a:rPr>
              <a:t>;</a:t>
            </a:r>
          </a:p>
          <a:p>
            <a:r>
              <a:rPr lang="en-US" sz="3600" dirty="0">
                <a:latin typeface="Consolas" panose="020B0609020204030204" pitchFamily="49" charset="0"/>
              </a:rPr>
              <a:t>}</a:t>
            </a:r>
          </a:p>
        </p:txBody>
      </p:sp>
    </p:spTree>
    <p:extLst>
      <p:ext uri="{BB962C8B-B14F-4D97-AF65-F5344CB8AC3E}">
        <p14:creationId xmlns:p14="http://schemas.microsoft.com/office/powerpoint/2010/main" val="329864221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F04E4F-09FE-440B-917D-4B3E0C0512C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1143A16-D307-4EF4-B785-AD7CB5354FC9}"/>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13234FC6-848F-4798-AAB3-A9120041962F}"/>
              </a:ext>
            </a:extLst>
          </p:cNvPr>
          <p:cNvSpPr>
            <a:spLocks noGrp="1"/>
          </p:cNvSpPr>
          <p:nvPr>
            <p:ph type="body" sz="quarter" idx="12"/>
          </p:nvPr>
        </p:nvSpPr>
        <p:spPr/>
        <p:txBody>
          <a:bodyPr/>
          <a:lstStyle/>
          <a:p>
            <a:endParaRPr lang="en-US"/>
          </a:p>
        </p:txBody>
      </p:sp>
      <p:sp>
        <p:nvSpPr>
          <p:cNvPr id="5" name="TextBox 4">
            <a:extLst>
              <a:ext uri="{FF2B5EF4-FFF2-40B4-BE49-F238E27FC236}">
                <a16:creationId xmlns:a16="http://schemas.microsoft.com/office/drawing/2014/main" id="{02270ED5-8876-4025-BE6B-08944B0A870F}"/>
              </a:ext>
            </a:extLst>
          </p:cNvPr>
          <p:cNvSpPr txBox="1"/>
          <p:nvPr/>
        </p:nvSpPr>
        <p:spPr>
          <a:xfrm>
            <a:off x="238805" y="3581400"/>
            <a:ext cx="8666390" cy="769441"/>
          </a:xfrm>
          <a:prstGeom prst="rect">
            <a:avLst/>
          </a:prstGeom>
          <a:noFill/>
        </p:spPr>
        <p:txBody>
          <a:bodyPr wrap="square" rtlCol="0">
            <a:spAutoFit/>
          </a:bodyPr>
          <a:lstStyle/>
          <a:p>
            <a:pPr algn="ctr"/>
            <a:r>
              <a:rPr lang="en-US" sz="4400" b="1" dirty="0">
                <a:solidFill>
                  <a:schemeClr val="bg2">
                    <a:lumMod val="25000"/>
                  </a:schemeClr>
                </a:solidFill>
                <a:latin typeface="Courier New" panose="02070309020205020404" pitchFamily="49" charset="0"/>
                <a:cs typeface="Courier New" panose="02070309020205020404" pitchFamily="49" charset="0"/>
              </a:rPr>
              <a:t>ml. aggregation:</a:t>
            </a:r>
            <a:endParaRPr lang="en-US" sz="4400" b="1"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5902F062-BDFD-49BD-A8FB-0306FAE7E8F6}"/>
              </a:ext>
            </a:extLst>
          </p:cNvPr>
          <p:cNvSpPr txBox="1"/>
          <p:nvPr/>
        </p:nvSpPr>
        <p:spPr>
          <a:xfrm>
            <a:off x="238805" y="4191000"/>
            <a:ext cx="8666390" cy="1015663"/>
          </a:xfrm>
          <a:prstGeom prst="rect">
            <a:avLst/>
          </a:prstGeom>
          <a:noFill/>
        </p:spPr>
        <p:txBody>
          <a:bodyPr wrap="square" rtlCol="0">
            <a:spAutoFit/>
          </a:bodyPr>
          <a:lstStyle/>
          <a:p>
            <a:pPr algn="ctr"/>
            <a:r>
              <a:rPr lang="en-US" sz="6000" b="1" dirty="0">
                <a:solidFill>
                  <a:srgbClr val="C00000"/>
                </a:solidFill>
                <a:latin typeface="Courier New" panose="02070309020205020404" pitchFamily="49" charset="0"/>
                <a:cs typeface="Courier New" panose="02070309020205020404" pitchFamily="49" charset="0"/>
              </a:rPr>
              <a:t>1000</a:t>
            </a:r>
            <a:r>
              <a:rPr lang="en-US" sz="6000" b="1" dirty="0">
                <a:solidFill>
                  <a:schemeClr val="bg2">
                    <a:lumMod val="25000"/>
                  </a:schemeClr>
                </a:solidFill>
                <a:latin typeface="Courier New" panose="02070309020205020404" pitchFamily="49" charset="0"/>
                <a:cs typeface="Courier New" panose="02070309020205020404" pitchFamily="49" charset="0"/>
              </a:rPr>
              <a:t>ms</a:t>
            </a:r>
            <a:endParaRPr lang="en-US" sz="6000" b="1"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AA4038C6-CDA6-4796-9461-ECC3643490D1}"/>
              </a:ext>
            </a:extLst>
          </p:cNvPr>
          <p:cNvSpPr txBox="1"/>
          <p:nvPr/>
        </p:nvSpPr>
        <p:spPr>
          <a:xfrm>
            <a:off x="233229" y="1158263"/>
            <a:ext cx="8666390" cy="769441"/>
          </a:xfrm>
          <a:prstGeom prst="rect">
            <a:avLst/>
          </a:prstGeom>
          <a:noFill/>
        </p:spPr>
        <p:txBody>
          <a:bodyPr wrap="square" rtlCol="0">
            <a:spAutoFit/>
          </a:bodyPr>
          <a:lstStyle/>
          <a:p>
            <a:pPr algn="ctr"/>
            <a:r>
              <a:rPr lang="en-US" sz="4400" b="1" dirty="0">
                <a:solidFill>
                  <a:schemeClr val="bg2">
                    <a:lumMod val="25000"/>
                  </a:schemeClr>
                </a:solidFill>
                <a:latin typeface="Courier New" panose="02070309020205020404" pitchFamily="49" charset="0"/>
                <a:cs typeface="Courier New" panose="02070309020205020404" pitchFamily="49" charset="0"/>
              </a:rPr>
              <a:t>Generate sets:</a:t>
            </a:r>
            <a:endParaRPr lang="en-US" sz="4400" b="1"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08C322F0-C2D9-4A4D-9864-4C4973C4C914}"/>
              </a:ext>
            </a:extLst>
          </p:cNvPr>
          <p:cNvSpPr txBox="1"/>
          <p:nvPr/>
        </p:nvSpPr>
        <p:spPr>
          <a:xfrm>
            <a:off x="233229" y="1767863"/>
            <a:ext cx="8666390" cy="1015663"/>
          </a:xfrm>
          <a:prstGeom prst="rect">
            <a:avLst/>
          </a:prstGeom>
          <a:noFill/>
        </p:spPr>
        <p:txBody>
          <a:bodyPr wrap="square" rtlCol="0">
            <a:spAutoFit/>
          </a:bodyPr>
          <a:lstStyle/>
          <a:p>
            <a:pPr algn="ctr"/>
            <a:r>
              <a:rPr lang="en-US" sz="6000" b="1" dirty="0">
                <a:solidFill>
                  <a:srgbClr val="C00000"/>
                </a:solidFill>
                <a:latin typeface="Courier New" panose="02070309020205020404" pitchFamily="49" charset="0"/>
                <a:cs typeface="Courier New" panose="02070309020205020404" pitchFamily="49" charset="0"/>
              </a:rPr>
              <a:t>400</a:t>
            </a:r>
            <a:r>
              <a:rPr lang="en-US" sz="6000" b="1" dirty="0">
                <a:solidFill>
                  <a:schemeClr val="bg2">
                    <a:lumMod val="25000"/>
                  </a:schemeClr>
                </a:solidFill>
                <a:latin typeface="Courier New" panose="02070309020205020404" pitchFamily="49" charset="0"/>
                <a:cs typeface="Courier New" panose="02070309020205020404" pitchFamily="49" charset="0"/>
              </a:rPr>
              <a:t>ms</a:t>
            </a:r>
            <a:endParaRPr lang="en-US" sz="6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807663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9B062-C3ED-4CEB-BA85-2544E6AF36D7}"/>
              </a:ext>
            </a:extLst>
          </p:cNvPr>
          <p:cNvSpPr>
            <a:spLocks noGrp="1"/>
          </p:cNvSpPr>
          <p:nvPr>
            <p:ph type="title"/>
          </p:nvPr>
        </p:nvSpPr>
        <p:spPr/>
        <p:txBody>
          <a:bodyPr/>
          <a:lstStyle/>
          <a:p>
            <a:r>
              <a:rPr lang="en-US" dirty="0"/>
              <a:t>Optimization time…</a:t>
            </a:r>
          </a:p>
        </p:txBody>
      </p:sp>
      <p:sp>
        <p:nvSpPr>
          <p:cNvPr id="7" name="Text Placeholder 6">
            <a:extLst>
              <a:ext uri="{FF2B5EF4-FFF2-40B4-BE49-F238E27FC236}">
                <a16:creationId xmlns:a16="http://schemas.microsoft.com/office/drawing/2014/main" id="{E6B26452-5C66-4FB4-8E8E-B5EFD4817DBD}"/>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6E3AF62D-52C9-4E07-9182-1D314EA4A2CD}"/>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0F971B58-103B-4347-974D-C6AAE432AC8A}"/>
              </a:ext>
            </a:extLst>
          </p:cNvPr>
          <p:cNvSpPr>
            <a:spLocks noGrp="1"/>
          </p:cNvSpPr>
          <p:nvPr>
            <p:ph type="body" sz="quarter" idx="12"/>
          </p:nvPr>
        </p:nvSpPr>
        <p:spPr/>
        <p:txBody>
          <a:bodyPr/>
          <a:lstStyle/>
          <a:p>
            <a:endParaRPr lang="en-US"/>
          </a:p>
        </p:txBody>
      </p:sp>
      <p:sp>
        <p:nvSpPr>
          <p:cNvPr id="10" name="TextBox 9">
            <a:extLst>
              <a:ext uri="{FF2B5EF4-FFF2-40B4-BE49-F238E27FC236}">
                <a16:creationId xmlns:a16="http://schemas.microsoft.com/office/drawing/2014/main" id="{0F2BE3D9-11C8-4800-B865-9162F017B62E}"/>
              </a:ext>
            </a:extLst>
          </p:cNvPr>
          <p:cNvSpPr txBox="1"/>
          <p:nvPr/>
        </p:nvSpPr>
        <p:spPr>
          <a:xfrm>
            <a:off x="80962" y="1981200"/>
            <a:ext cx="8986838" cy="3477875"/>
          </a:xfrm>
          <a:prstGeom prst="rect">
            <a:avLst/>
          </a:prstGeom>
          <a:noFill/>
        </p:spPr>
        <p:txBody>
          <a:bodyPr wrap="square" rtlCol="0">
            <a:spAutoFit/>
          </a:bodyPr>
          <a:lstStyle/>
          <a:p>
            <a:pPr algn="ctr"/>
            <a:r>
              <a:rPr lang="en-US" sz="4400" b="1" dirty="0">
                <a:solidFill>
                  <a:schemeClr val="accent5">
                    <a:lumMod val="75000"/>
                  </a:schemeClr>
                </a:solidFill>
                <a:latin typeface="Courier New" panose="02070309020205020404" pitchFamily="49" charset="0"/>
                <a:cs typeface="Courier New" panose="02070309020205020404" pitchFamily="49" charset="0"/>
              </a:rPr>
              <a:t>var </a:t>
            </a:r>
            <a:r>
              <a:rPr lang="en-US" sz="4400" b="1" dirty="0">
                <a:solidFill>
                  <a:schemeClr val="tx2">
                    <a:lumMod val="60000"/>
                    <a:lumOff val="40000"/>
                  </a:schemeClr>
                </a:solidFill>
                <a:latin typeface="Courier New" panose="02070309020205020404" pitchFamily="49" charset="0"/>
                <a:cs typeface="Courier New" panose="02070309020205020404" pitchFamily="49" charset="0"/>
              </a:rPr>
              <a:t>temp </a:t>
            </a:r>
            <a:r>
              <a:rPr lang="en-US" sz="4400" b="1" dirty="0">
                <a:latin typeface="Courier New" panose="02070309020205020404" pitchFamily="49" charset="0"/>
                <a:cs typeface="Courier New" panose="02070309020205020404" pitchFamily="49" charset="0"/>
              </a:rPr>
              <a:t>= </a:t>
            </a:r>
            <a:r>
              <a:rPr lang="en-US" sz="4400" b="1" dirty="0">
                <a:solidFill>
                  <a:schemeClr val="bg2">
                    <a:lumMod val="25000"/>
                  </a:schemeClr>
                </a:solidFill>
                <a:latin typeface="Courier New" panose="02070309020205020404" pitchFamily="49" charset="0"/>
                <a:cs typeface="Courier New" panose="02070309020205020404" pitchFamily="49" charset="0"/>
              </a:rPr>
              <a:t>[]</a:t>
            </a:r>
            <a:r>
              <a:rPr lang="en-US" sz="4400" b="1" dirty="0">
                <a:latin typeface="Courier New" panose="02070309020205020404" pitchFamily="49" charset="0"/>
                <a:cs typeface="Courier New" panose="02070309020205020404" pitchFamily="49" charset="0"/>
              </a:rPr>
              <a:t>;</a:t>
            </a:r>
          </a:p>
          <a:p>
            <a:pPr algn="ctr"/>
            <a:endParaRPr lang="en-US" sz="4400" b="1" dirty="0">
              <a:latin typeface="Courier New" panose="02070309020205020404" pitchFamily="49" charset="0"/>
              <a:cs typeface="Courier New" panose="02070309020205020404" pitchFamily="49" charset="0"/>
            </a:endParaRPr>
          </a:p>
          <a:p>
            <a:pPr algn="ctr"/>
            <a:r>
              <a:rPr lang="en-US" sz="4400" b="1" dirty="0">
                <a:solidFill>
                  <a:srgbClr val="C00000"/>
                </a:solidFill>
                <a:latin typeface="Courier New" panose="02070309020205020404" pitchFamily="49" charset="0"/>
                <a:cs typeface="Courier New" panose="02070309020205020404" pitchFamily="49" charset="0"/>
              </a:rPr>
              <a:t>VS</a:t>
            </a:r>
          </a:p>
          <a:p>
            <a:pPr algn="ctr"/>
            <a:endParaRPr lang="en-US" sz="4400" b="1" dirty="0">
              <a:solidFill>
                <a:srgbClr val="C00000"/>
              </a:solidFill>
              <a:latin typeface="Courier New" panose="02070309020205020404" pitchFamily="49" charset="0"/>
              <a:cs typeface="Courier New" panose="02070309020205020404" pitchFamily="49" charset="0"/>
            </a:endParaRPr>
          </a:p>
          <a:p>
            <a:pPr algn="ctr"/>
            <a:r>
              <a:rPr lang="en-US" sz="4400" b="1" dirty="0">
                <a:solidFill>
                  <a:schemeClr val="accent5">
                    <a:lumMod val="75000"/>
                  </a:schemeClr>
                </a:solidFill>
                <a:latin typeface="Courier New" panose="02070309020205020404" pitchFamily="49" charset="0"/>
                <a:cs typeface="Courier New" panose="02070309020205020404" pitchFamily="49" charset="0"/>
              </a:rPr>
              <a:t>var </a:t>
            </a:r>
            <a:r>
              <a:rPr lang="en-US" sz="4400" b="1" dirty="0">
                <a:solidFill>
                  <a:schemeClr val="tx2">
                    <a:lumMod val="60000"/>
                    <a:lumOff val="40000"/>
                  </a:schemeClr>
                </a:solidFill>
                <a:latin typeface="Courier New" panose="02070309020205020404" pitchFamily="49" charset="0"/>
                <a:cs typeface="Courier New" panose="02070309020205020404" pitchFamily="49" charset="0"/>
              </a:rPr>
              <a:t>temp </a:t>
            </a:r>
            <a:r>
              <a:rPr lang="en-US" sz="4400" b="1" dirty="0">
                <a:latin typeface="Courier New" panose="02070309020205020404" pitchFamily="49" charset="0"/>
                <a:cs typeface="Courier New" panose="02070309020205020404" pitchFamily="49" charset="0"/>
              </a:rPr>
              <a:t>= </a:t>
            </a:r>
            <a:r>
              <a:rPr lang="en-US" sz="4400" b="1" dirty="0">
                <a:solidFill>
                  <a:schemeClr val="accent5">
                    <a:lumMod val="75000"/>
                  </a:schemeClr>
                </a:solidFill>
                <a:latin typeface="Courier New" panose="02070309020205020404" pitchFamily="49" charset="0"/>
                <a:cs typeface="Courier New" panose="02070309020205020404" pitchFamily="49" charset="0"/>
              </a:rPr>
              <a:t>new </a:t>
            </a:r>
            <a:r>
              <a:rPr lang="en-US" sz="4400" b="1" dirty="0">
                <a:solidFill>
                  <a:schemeClr val="bg2">
                    <a:lumMod val="25000"/>
                  </a:schemeClr>
                </a:solidFill>
                <a:latin typeface="Courier New" panose="02070309020205020404" pitchFamily="49" charset="0"/>
                <a:cs typeface="Courier New" panose="02070309020205020404" pitchFamily="49" charset="0"/>
              </a:rPr>
              <a:t>Array(</a:t>
            </a:r>
            <a:r>
              <a:rPr lang="en-US" sz="4400" b="1" dirty="0">
                <a:latin typeface="Courier New" panose="02070309020205020404" pitchFamily="49" charset="0"/>
                <a:cs typeface="Courier New" panose="02070309020205020404" pitchFamily="49" charset="0"/>
              </a:rPr>
              <a:t>#</a:t>
            </a:r>
            <a:r>
              <a:rPr lang="en-US" sz="4400" b="1" dirty="0">
                <a:solidFill>
                  <a:schemeClr val="bg2">
                    <a:lumMod val="25000"/>
                  </a:schemeClr>
                </a:solidFill>
                <a:latin typeface="Courier New" panose="02070309020205020404" pitchFamily="49" charset="0"/>
                <a:cs typeface="Courier New" panose="02070309020205020404" pitchFamily="49" charset="0"/>
              </a:rPr>
              <a:t>)</a:t>
            </a:r>
            <a:r>
              <a:rPr lang="en-US" sz="4400" b="1" dirty="0">
                <a:latin typeface="Courier New" panose="02070309020205020404" pitchFamily="49" charset="0"/>
                <a:cs typeface="Courier New" panose="02070309020205020404" pitchFamily="49" charset="0"/>
              </a:rPr>
              <a:t>;</a:t>
            </a:r>
            <a:endParaRPr lang="en-US" sz="4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8728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A9B062-C3ED-4CEB-BA85-2544E6AF36D7}"/>
              </a:ext>
            </a:extLst>
          </p:cNvPr>
          <p:cNvSpPr>
            <a:spLocks noGrp="1"/>
          </p:cNvSpPr>
          <p:nvPr>
            <p:ph type="title"/>
          </p:nvPr>
        </p:nvSpPr>
        <p:spPr/>
        <p:txBody>
          <a:bodyPr/>
          <a:lstStyle/>
          <a:p>
            <a:r>
              <a:rPr lang="en-US" dirty="0"/>
              <a:t>Optimization time…</a:t>
            </a:r>
          </a:p>
        </p:txBody>
      </p:sp>
      <p:sp>
        <p:nvSpPr>
          <p:cNvPr id="7" name="Text Placeholder 6">
            <a:extLst>
              <a:ext uri="{FF2B5EF4-FFF2-40B4-BE49-F238E27FC236}">
                <a16:creationId xmlns:a16="http://schemas.microsoft.com/office/drawing/2014/main" id="{E6B26452-5C66-4FB4-8E8E-B5EFD4817DBD}"/>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6E3AF62D-52C9-4E07-9182-1D314EA4A2CD}"/>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0F971B58-103B-4347-974D-C6AAE432AC8A}"/>
              </a:ext>
            </a:extLst>
          </p:cNvPr>
          <p:cNvSpPr>
            <a:spLocks noGrp="1"/>
          </p:cNvSpPr>
          <p:nvPr>
            <p:ph type="body" sz="quarter" idx="12"/>
          </p:nvPr>
        </p:nvSpPr>
        <p:spPr/>
        <p:txBody>
          <a:bodyPr/>
          <a:lstStyle/>
          <a:p>
            <a:endParaRPr lang="en-US"/>
          </a:p>
        </p:txBody>
      </p:sp>
      <p:sp>
        <p:nvSpPr>
          <p:cNvPr id="10" name="TextBox 9">
            <a:extLst>
              <a:ext uri="{FF2B5EF4-FFF2-40B4-BE49-F238E27FC236}">
                <a16:creationId xmlns:a16="http://schemas.microsoft.com/office/drawing/2014/main" id="{0F2BE3D9-11C8-4800-B865-9162F017B62E}"/>
              </a:ext>
            </a:extLst>
          </p:cNvPr>
          <p:cNvSpPr txBox="1"/>
          <p:nvPr/>
        </p:nvSpPr>
        <p:spPr>
          <a:xfrm>
            <a:off x="457200" y="1981200"/>
            <a:ext cx="8077200" cy="3477875"/>
          </a:xfrm>
          <a:prstGeom prst="rect">
            <a:avLst/>
          </a:prstGeom>
          <a:noFill/>
        </p:spPr>
        <p:txBody>
          <a:bodyPr wrap="square" rtlCol="0">
            <a:spAutoFit/>
          </a:bodyPr>
          <a:lstStyle/>
          <a:p>
            <a:pPr algn="ctr"/>
            <a:r>
              <a:rPr lang="en-US" sz="4400" b="1" dirty="0" err="1">
                <a:solidFill>
                  <a:schemeClr val="tx2">
                    <a:lumMod val="60000"/>
                    <a:lumOff val="40000"/>
                  </a:schemeClr>
                </a:solidFill>
                <a:latin typeface="Courier New" panose="02070309020205020404" pitchFamily="49" charset="0"/>
                <a:cs typeface="Courier New" panose="02070309020205020404" pitchFamily="49" charset="0"/>
              </a:rPr>
              <a:t>temp</a:t>
            </a:r>
            <a:r>
              <a:rPr lang="en-US" sz="4400" b="1" dirty="0" err="1">
                <a:latin typeface="Courier New" panose="02070309020205020404" pitchFamily="49" charset="0"/>
                <a:cs typeface="Courier New" panose="02070309020205020404" pitchFamily="49" charset="0"/>
              </a:rPr>
              <a:t>.</a:t>
            </a:r>
            <a:r>
              <a:rPr lang="en-US" sz="4400" b="1" dirty="0" err="1">
                <a:solidFill>
                  <a:schemeClr val="tx2">
                    <a:lumMod val="75000"/>
                  </a:schemeClr>
                </a:solidFill>
                <a:latin typeface="Courier New" panose="02070309020205020404" pitchFamily="49" charset="0"/>
                <a:cs typeface="Courier New" panose="02070309020205020404" pitchFamily="49" charset="0"/>
              </a:rPr>
              <a:t>push</a:t>
            </a:r>
            <a:r>
              <a:rPr lang="en-US" sz="4400" b="1" dirty="0">
                <a:solidFill>
                  <a:schemeClr val="tx2">
                    <a:lumMod val="60000"/>
                    <a:lumOff val="40000"/>
                  </a:schemeClr>
                </a:solidFill>
                <a:latin typeface="Courier New" panose="02070309020205020404" pitchFamily="49" charset="0"/>
                <a:cs typeface="Courier New" panose="02070309020205020404" pitchFamily="49" charset="0"/>
              </a:rPr>
              <a:t>(</a:t>
            </a:r>
            <a:r>
              <a:rPr lang="en-US" sz="4400" b="1" dirty="0">
                <a:latin typeface="Courier New" panose="02070309020205020404" pitchFamily="49" charset="0"/>
                <a:cs typeface="Courier New" panose="02070309020205020404" pitchFamily="49" charset="0"/>
              </a:rPr>
              <a:t>#</a:t>
            </a:r>
            <a:r>
              <a:rPr lang="en-US" sz="4400" b="1" dirty="0">
                <a:solidFill>
                  <a:schemeClr val="tx2">
                    <a:lumMod val="60000"/>
                    <a:lumOff val="40000"/>
                  </a:schemeClr>
                </a:solidFill>
                <a:latin typeface="Courier New" panose="02070309020205020404" pitchFamily="49" charset="0"/>
                <a:cs typeface="Courier New" panose="02070309020205020404" pitchFamily="49" charset="0"/>
              </a:rPr>
              <a:t>);</a:t>
            </a:r>
          </a:p>
          <a:p>
            <a:pPr algn="ctr"/>
            <a:endParaRPr lang="en-US" sz="4400" b="1" dirty="0">
              <a:latin typeface="Courier New" panose="02070309020205020404" pitchFamily="49" charset="0"/>
              <a:cs typeface="Courier New" panose="02070309020205020404" pitchFamily="49" charset="0"/>
            </a:endParaRPr>
          </a:p>
          <a:p>
            <a:pPr algn="ctr"/>
            <a:r>
              <a:rPr lang="en-US" sz="4400" b="1" dirty="0">
                <a:solidFill>
                  <a:srgbClr val="C00000"/>
                </a:solidFill>
                <a:latin typeface="Courier New" panose="02070309020205020404" pitchFamily="49" charset="0"/>
                <a:cs typeface="Courier New" panose="02070309020205020404" pitchFamily="49" charset="0"/>
              </a:rPr>
              <a:t>VS</a:t>
            </a:r>
          </a:p>
          <a:p>
            <a:pPr algn="ctr"/>
            <a:endParaRPr lang="en-US" sz="4400" b="1" dirty="0">
              <a:solidFill>
                <a:srgbClr val="C00000"/>
              </a:solidFill>
              <a:latin typeface="Courier New" panose="02070309020205020404" pitchFamily="49" charset="0"/>
              <a:cs typeface="Courier New" panose="02070309020205020404" pitchFamily="49" charset="0"/>
            </a:endParaRPr>
          </a:p>
          <a:p>
            <a:pPr algn="ctr"/>
            <a:r>
              <a:rPr lang="en-US" sz="4400" b="1" dirty="0">
                <a:solidFill>
                  <a:schemeClr val="tx2">
                    <a:lumMod val="60000"/>
                    <a:lumOff val="40000"/>
                  </a:schemeClr>
                </a:solidFill>
                <a:latin typeface="Courier New" panose="02070309020205020404" pitchFamily="49" charset="0"/>
                <a:cs typeface="Courier New" panose="02070309020205020404" pitchFamily="49" charset="0"/>
              </a:rPr>
              <a:t>temp</a:t>
            </a:r>
            <a:r>
              <a:rPr lang="en-US" sz="4400" b="1" dirty="0">
                <a:solidFill>
                  <a:schemeClr val="bg2">
                    <a:lumMod val="25000"/>
                  </a:schemeClr>
                </a:solidFill>
                <a:latin typeface="Courier New" panose="02070309020205020404" pitchFamily="49" charset="0"/>
                <a:cs typeface="Courier New" panose="02070309020205020404" pitchFamily="49" charset="0"/>
              </a:rPr>
              <a:t>[</a:t>
            </a:r>
            <a:r>
              <a:rPr lang="en-US" sz="4400" b="1" dirty="0">
                <a:latin typeface="Courier New" panose="02070309020205020404" pitchFamily="49" charset="0"/>
                <a:cs typeface="Courier New" panose="02070309020205020404" pitchFamily="49" charset="0"/>
              </a:rPr>
              <a:t>#</a:t>
            </a:r>
            <a:r>
              <a:rPr lang="en-US" sz="4400" b="1" dirty="0">
                <a:solidFill>
                  <a:schemeClr val="bg2">
                    <a:lumMod val="25000"/>
                  </a:schemeClr>
                </a:solidFill>
                <a:latin typeface="Courier New" panose="02070309020205020404" pitchFamily="49" charset="0"/>
                <a:cs typeface="Courier New" panose="02070309020205020404" pitchFamily="49" charset="0"/>
              </a:rPr>
              <a:t>]</a:t>
            </a:r>
            <a:r>
              <a:rPr lang="en-US" sz="4400" b="1" dirty="0">
                <a:solidFill>
                  <a:schemeClr val="tx2">
                    <a:lumMod val="60000"/>
                    <a:lumOff val="40000"/>
                  </a:schemeClr>
                </a:solidFill>
                <a:latin typeface="Courier New" panose="02070309020205020404" pitchFamily="49" charset="0"/>
                <a:cs typeface="Courier New" panose="02070309020205020404" pitchFamily="49" charset="0"/>
              </a:rPr>
              <a:t> </a:t>
            </a:r>
            <a:r>
              <a:rPr lang="en-US" sz="4400" b="1" dirty="0">
                <a:latin typeface="Courier New" panose="02070309020205020404" pitchFamily="49" charset="0"/>
                <a:cs typeface="Courier New" panose="02070309020205020404" pitchFamily="49" charset="0"/>
              </a:rPr>
              <a:t>= #;</a:t>
            </a:r>
            <a:endParaRPr lang="en-US" sz="4400" b="1" dirty="0">
              <a:solidFill>
                <a:srgbClr val="C0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34518457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48B5C2BD-6C41-4D0E-B4DA-27E1C3688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8" y="0"/>
            <a:ext cx="4423741" cy="6858000"/>
          </a:xfrm>
          <a:prstGeom prst="rect">
            <a:avLst/>
          </a:prstGeom>
        </p:spPr>
      </p:pic>
      <p:sp>
        <p:nvSpPr>
          <p:cNvPr id="2" name="Text Placeholder 1">
            <a:extLst>
              <a:ext uri="{FF2B5EF4-FFF2-40B4-BE49-F238E27FC236}">
                <a16:creationId xmlns:a16="http://schemas.microsoft.com/office/drawing/2014/main" id="{D4F04E4F-09FE-440B-917D-4B3E0C0512C7}"/>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1143A16-D307-4EF4-B785-AD7CB5354FC9}"/>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13234FC6-848F-4798-AAB3-A9120041962F}"/>
              </a:ext>
            </a:extLst>
          </p:cNvPr>
          <p:cNvSpPr>
            <a:spLocks noGrp="1"/>
          </p:cNvSpPr>
          <p:nvPr>
            <p:ph type="body" sz="quarter" idx="12"/>
          </p:nvPr>
        </p:nvSpPr>
        <p:spPr/>
        <p:txBody>
          <a:bodyPr/>
          <a:lstStyle/>
          <a:p>
            <a:endParaRPr lang="en-US"/>
          </a:p>
        </p:txBody>
      </p:sp>
      <p:sp>
        <p:nvSpPr>
          <p:cNvPr id="5" name="TextBox 4">
            <a:extLst>
              <a:ext uri="{FF2B5EF4-FFF2-40B4-BE49-F238E27FC236}">
                <a16:creationId xmlns:a16="http://schemas.microsoft.com/office/drawing/2014/main" id="{02270ED5-8876-4025-BE6B-08944B0A870F}"/>
              </a:ext>
            </a:extLst>
          </p:cNvPr>
          <p:cNvSpPr txBox="1"/>
          <p:nvPr/>
        </p:nvSpPr>
        <p:spPr>
          <a:xfrm>
            <a:off x="4471249" y="1219200"/>
            <a:ext cx="4423741" cy="1754326"/>
          </a:xfrm>
          <a:prstGeom prst="rect">
            <a:avLst/>
          </a:prstGeom>
          <a:noFill/>
        </p:spPr>
        <p:txBody>
          <a:bodyPr wrap="square" rtlCol="0">
            <a:spAutoFit/>
          </a:bodyPr>
          <a:lstStyle/>
          <a:p>
            <a:pPr algn="ctr"/>
            <a:r>
              <a:rPr lang="en-US" sz="5400" b="1" dirty="0">
                <a:solidFill>
                  <a:schemeClr val="bg2">
                    <a:lumMod val="25000"/>
                  </a:schemeClr>
                </a:solidFill>
                <a:latin typeface="Courier New" panose="02070309020205020404" pitchFamily="49" charset="0"/>
                <a:cs typeface="Courier New" panose="02070309020205020404" pitchFamily="49" charset="0"/>
              </a:rPr>
              <a:t>Generate</a:t>
            </a:r>
          </a:p>
          <a:p>
            <a:pPr algn="ctr"/>
            <a:r>
              <a:rPr lang="en-US" sz="5400" b="1" dirty="0">
                <a:solidFill>
                  <a:schemeClr val="bg2">
                    <a:lumMod val="25000"/>
                  </a:schemeClr>
                </a:solidFill>
                <a:latin typeface="Courier New" panose="02070309020205020404" pitchFamily="49" charset="0"/>
                <a:cs typeface="Courier New" panose="02070309020205020404" pitchFamily="49" charset="0"/>
              </a:rPr>
              <a:t>sets:</a:t>
            </a:r>
            <a:endParaRPr lang="en-US" sz="5400" b="1"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5902F062-BDFD-49BD-A8FB-0306FAE7E8F6}"/>
              </a:ext>
            </a:extLst>
          </p:cNvPr>
          <p:cNvSpPr txBox="1"/>
          <p:nvPr/>
        </p:nvSpPr>
        <p:spPr>
          <a:xfrm>
            <a:off x="4471248" y="2973526"/>
            <a:ext cx="4423741" cy="1015663"/>
          </a:xfrm>
          <a:prstGeom prst="rect">
            <a:avLst/>
          </a:prstGeom>
          <a:noFill/>
        </p:spPr>
        <p:txBody>
          <a:bodyPr wrap="square" rtlCol="0">
            <a:spAutoFit/>
          </a:bodyPr>
          <a:lstStyle/>
          <a:p>
            <a:pPr algn="ctr"/>
            <a:r>
              <a:rPr lang="en-US" sz="6000" b="1" dirty="0">
                <a:solidFill>
                  <a:srgbClr val="C00000"/>
                </a:solidFill>
                <a:latin typeface="Courier New" panose="02070309020205020404" pitchFamily="49" charset="0"/>
                <a:cs typeface="Courier New" panose="02070309020205020404" pitchFamily="49" charset="0"/>
              </a:rPr>
              <a:t>~150</a:t>
            </a:r>
            <a:r>
              <a:rPr lang="en-US" sz="6000" b="1" dirty="0">
                <a:solidFill>
                  <a:schemeClr val="bg2">
                    <a:lumMod val="25000"/>
                  </a:schemeClr>
                </a:solidFill>
                <a:latin typeface="Courier New" panose="02070309020205020404" pitchFamily="49" charset="0"/>
                <a:cs typeface="Courier New" panose="02070309020205020404" pitchFamily="49" charset="0"/>
              </a:rPr>
              <a:t>ms</a:t>
            </a:r>
            <a:endParaRPr lang="en-US" sz="6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206756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7CD315-362B-442A-84AD-78FA68BD48DD}"/>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3205310C-DB19-46B3-8280-2ED09C80BB5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D8A785F-9FA6-4F0A-94BB-4FA80EA19C3A}"/>
              </a:ext>
            </a:extLst>
          </p:cNvPr>
          <p:cNvSpPr>
            <a:spLocks noGrp="1"/>
          </p:cNvSpPr>
          <p:nvPr>
            <p:ph type="body" sz="quarter" idx="12"/>
          </p:nvPr>
        </p:nvSpPr>
        <p:spPr/>
        <p:txBody>
          <a:bodyPr/>
          <a:lstStyle/>
          <a:p>
            <a:endParaRPr lang="en-US"/>
          </a:p>
        </p:txBody>
      </p:sp>
      <p:sp>
        <p:nvSpPr>
          <p:cNvPr id="5" name="TextBox 4">
            <a:extLst>
              <a:ext uri="{FF2B5EF4-FFF2-40B4-BE49-F238E27FC236}">
                <a16:creationId xmlns:a16="http://schemas.microsoft.com/office/drawing/2014/main" id="{A052768C-CDA0-4419-B867-6CB48771B516}"/>
              </a:ext>
            </a:extLst>
          </p:cNvPr>
          <p:cNvSpPr txBox="1"/>
          <p:nvPr/>
        </p:nvSpPr>
        <p:spPr>
          <a:xfrm>
            <a:off x="457200" y="1074509"/>
            <a:ext cx="8077200" cy="2862322"/>
          </a:xfrm>
          <a:prstGeom prst="rect">
            <a:avLst/>
          </a:prstGeom>
          <a:noFill/>
        </p:spPr>
        <p:txBody>
          <a:bodyPr wrap="square" rtlCol="0">
            <a:spAutoFit/>
          </a:bodyPr>
          <a:lstStyle/>
          <a:p>
            <a:pPr algn="ctr"/>
            <a:r>
              <a:rPr lang="en-US" sz="6000" b="1" dirty="0">
                <a:solidFill>
                  <a:schemeClr val="bg2">
                    <a:lumMod val="25000"/>
                  </a:schemeClr>
                </a:solidFill>
                <a:latin typeface="Courier New" panose="02070309020205020404" pitchFamily="49" charset="0"/>
                <a:cs typeface="Courier New" panose="02070309020205020404" pitchFamily="49" charset="0"/>
              </a:rPr>
              <a:t>A</a:t>
            </a:r>
            <a:r>
              <a:rPr lang="en-US" sz="6000" b="1" dirty="0">
                <a:latin typeface="Courier New" panose="02070309020205020404" pitchFamily="49" charset="0"/>
                <a:cs typeface="Courier New" panose="02070309020205020404" pitchFamily="49" charset="0"/>
              </a:rPr>
              <a:t> </a:t>
            </a:r>
            <a:r>
              <a:rPr lang="en-US" sz="6000" b="1" dirty="0">
                <a:solidFill>
                  <a:srgbClr val="C00000"/>
                </a:solidFill>
                <a:latin typeface="Courier New" panose="02070309020205020404" pitchFamily="49" charset="0"/>
                <a:cs typeface="Courier New" panose="02070309020205020404" pitchFamily="49" charset="0"/>
              </a:rPr>
              <a:t>+</a:t>
            </a:r>
            <a:r>
              <a:rPr lang="en-US" sz="6000" b="1" dirty="0">
                <a:latin typeface="Courier New" panose="02070309020205020404" pitchFamily="49" charset="0"/>
                <a:cs typeface="Courier New" panose="02070309020205020404" pitchFamily="49" charset="0"/>
              </a:rPr>
              <a:t> </a:t>
            </a:r>
            <a:r>
              <a:rPr lang="en-US" sz="6000" b="1" dirty="0">
                <a:solidFill>
                  <a:schemeClr val="bg2">
                    <a:lumMod val="25000"/>
                  </a:schemeClr>
                </a:solidFill>
                <a:latin typeface="Courier New" panose="02070309020205020404" pitchFamily="49" charset="0"/>
                <a:cs typeface="Courier New" panose="02070309020205020404" pitchFamily="49" charset="0"/>
              </a:rPr>
              <a:t>B</a:t>
            </a:r>
            <a:r>
              <a:rPr lang="en-US" sz="6000" b="1" dirty="0">
                <a:latin typeface="Courier New" panose="02070309020205020404" pitchFamily="49" charset="0"/>
                <a:cs typeface="Courier New" panose="02070309020205020404" pitchFamily="49" charset="0"/>
              </a:rPr>
              <a:t> </a:t>
            </a:r>
            <a:r>
              <a:rPr lang="en-US" sz="6000" b="1" dirty="0">
                <a:solidFill>
                  <a:srgbClr val="C00000"/>
                </a:solidFill>
                <a:latin typeface="Courier New" panose="02070309020205020404" pitchFamily="49" charset="0"/>
                <a:cs typeface="Courier New" panose="02070309020205020404" pitchFamily="49" charset="0"/>
              </a:rPr>
              <a:t>+</a:t>
            </a:r>
            <a:r>
              <a:rPr lang="en-US" sz="6000" b="1" dirty="0">
                <a:latin typeface="Courier New" panose="02070309020205020404" pitchFamily="49" charset="0"/>
                <a:cs typeface="Courier New" panose="02070309020205020404" pitchFamily="49" charset="0"/>
              </a:rPr>
              <a:t> </a:t>
            </a:r>
            <a:r>
              <a:rPr lang="en-US" sz="6000" b="1" dirty="0">
                <a:solidFill>
                  <a:schemeClr val="bg2">
                    <a:lumMod val="25000"/>
                  </a:schemeClr>
                </a:solidFill>
                <a:latin typeface="Courier New" panose="02070309020205020404" pitchFamily="49" charset="0"/>
                <a:cs typeface="Courier New" panose="02070309020205020404" pitchFamily="49" charset="0"/>
              </a:rPr>
              <a:t>C</a:t>
            </a:r>
            <a:r>
              <a:rPr lang="en-US" sz="6000" b="1" dirty="0">
                <a:latin typeface="Courier New" panose="02070309020205020404" pitchFamily="49" charset="0"/>
                <a:cs typeface="Courier New" panose="02070309020205020404" pitchFamily="49" charset="0"/>
              </a:rPr>
              <a:t> </a:t>
            </a:r>
            <a:r>
              <a:rPr lang="en-US" sz="6000" b="1" dirty="0">
                <a:solidFill>
                  <a:srgbClr val="C00000"/>
                </a:solidFill>
                <a:latin typeface="Courier New" panose="02070309020205020404" pitchFamily="49" charset="0"/>
                <a:cs typeface="Courier New" panose="02070309020205020404" pitchFamily="49" charset="0"/>
              </a:rPr>
              <a:t>+</a:t>
            </a:r>
            <a:r>
              <a:rPr lang="en-US" sz="6000" b="1" dirty="0">
                <a:latin typeface="Courier New" panose="02070309020205020404" pitchFamily="49" charset="0"/>
                <a:cs typeface="Courier New" panose="02070309020205020404" pitchFamily="49" charset="0"/>
              </a:rPr>
              <a:t> </a:t>
            </a:r>
            <a:r>
              <a:rPr lang="en-US" sz="6000" b="1" dirty="0">
                <a:solidFill>
                  <a:schemeClr val="bg2">
                    <a:lumMod val="25000"/>
                  </a:schemeClr>
                </a:solidFill>
                <a:latin typeface="Courier New" panose="02070309020205020404" pitchFamily="49" charset="0"/>
                <a:cs typeface="Courier New" panose="02070309020205020404" pitchFamily="49" charset="0"/>
              </a:rPr>
              <a:t>D</a:t>
            </a:r>
            <a:endParaRPr lang="en-US" sz="6000" b="1" dirty="0">
              <a:latin typeface="Courier New" panose="02070309020205020404" pitchFamily="49" charset="0"/>
              <a:cs typeface="Courier New" panose="02070309020205020404" pitchFamily="49" charset="0"/>
            </a:endParaRPr>
          </a:p>
          <a:p>
            <a:pPr algn="ctr"/>
            <a:r>
              <a:rPr lang="en-US" sz="6000" b="1" dirty="0">
                <a:latin typeface="Courier New" panose="02070309020205020404" pitchFamily="49" charset="0"/>
                <a:cs typeface="Courier New" panose="02070309020205020404" pitchFamily="49" charset="0"/>
              </a:rPr>
              <a:t>…</a:t>
            </a:r>
          </a:p>
          <a:p>
            <a:pPr algn="ctr"/>
            <a:r>
              <a:rPr lang="en-US" sz="6000" b="1"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90172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4CD827-EF55-47C1-8B37-D782CA6172BA}"/>
              </a:ext>
            </a:extLst>
          </p:cNvPr>
          <p:cNvSpPr>
            <a:spLocks noGrp="1"/>
          </p:cNvSpPr>
          <p:nvPr>
            <p:ph type="title"/>
          </p:nvPr>
        </p:nvSpPr>
        <p:spPr/>
        <p:txBody>
          <a:bodyPr/>
          <a:lstStyle/>
          <a:p>
            <a:r>
              <a:rPr lang="en-US" dirty="0"/>
              <a:t>Thinking </a:t>
            </a:r>
            <a:r>
              <a:rPr lang="en-US"/>
              <a:t>about it…</a:t>
            </a:r>
            <a:endParaRPr lang="en-US" dirty="0"/>
          </a:p>
        </p:txBody>
      </p:sp>
      <p:sp>
        <p:nvSpPr>
          <p:cNvPr id="6" name="Content Placeholder 5">
            <a:extLst>
              <a:ext uri="{FF2B5EF4-FFF2-40B4-BE49-F238E27FC236}">
                <a16:creationId xmlns:a16="http://schemas.microsoft.com/office/drawing/2014/main" id="{91DD6532-A95D-4BD2-BD6F-A38E22A2EB30}"/>
              </a:ext>
            </a:extLst>
          </p:cNvPr>
          <p:cNvSpPr>
            <a:spLocks noGrp="1"/>
          </p:cNvSpPr>
          <p:nvPr>
            <p:ph idx="1"/>
          </p:nvPr>
        </p:nvSpPr>
        <p:spPr/>
        <p:txBody>
          <a:bodyPr/>
          <a:lstStyle/>
          <a:p>
            <a:r>
              <a:rPr lang="en-US" dirty="0"/>
              <a:t>Referenced vs Immutable</a:t>
            </a:r>
          </a:p>
          <a:p>
            <a:r>
              <a:rPr lang="en-US" dirty="0"/>
              <a:t>Allocations vs Computation</a:t>
            </a:r>
          </a:p>
          <a:p>
            <a:r>
              <a:rPr lang="en-US" dirty="0"/>
              <a:t>Computation vs Allocation</a:t>
            </a:r>
          </a:p>
          <a:p>
            <a:r>
              <a:rPr lang="en-US" dirty="0"/>
              <a:t>Imperative vs Declarative</a:t>
            </a:r>
          </a:p>
          <a:p>
            <a:endParaRPr lang="en-US" dirty="0"/>
          </a:p>
        </p:txBody>
      </p:sp>
      <p:sp>
        <p:nvSpPr>
          <p:cNvPr id="7" name="Text Placeholder 6">
            <a:extLst>
              <a:ext uri="{FF2B5EF4-FFF2-40B4-BE49-F238E27FC236}">
                <a16:creationId xmlns:a16="http://schemas.microsoft.com/office/drawing/2014/main" id="{9042C737-F0B7-4C03-B79E-D95EAC88BFD0}"/>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AA4A3575-2A8A-498F-AEE8-74E5244AA3B4}"/>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A570732D-5BE7-4640-ACC6-F553AD59149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8580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anim calcmode="lin" valueType="num">
                                      <p:cBhvr>
                                        <p:cTn id="8"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1" end="1"/>
                                            </p:txEl>
                                          </p:spTgt>
                                        </p:tgtEl>
                                        <p:attrNameLst>
                                          <p:attrName>style.visibility</p:attrName>
                                        </p:attrNameLst>
                                      </p:cBhvr>
                                      <p:to>
                                        <p:strVal val="visible"/>
                                      </p:to>
                                    </p:set>
                                    <p:animEffect transition="in" filter="fade">
                                      <p:cBhvr>
                                        <p:cTn id="14" dur="500"/>
                                        <p:tgtEl>
                                          <p:spTgt spid="6">
                                            <p:txEl>
                                              <p:pRg st="1" end="1"/>
                                            </p:txEl>
                                          </p:spTgt>
                                        </p:tgtEl>
                                      </p:cBhvr>
                                    </p:animEffect>
                                    <p:anim calcmode="lin" valueType="num">
                                      <p:cBhvr>
                                        <p:cTn id="15"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animEffect transition="in" filter="fade">
                                      <p:cBhvr>
                                        <p:cTn id="21" dur="500"/>
                                        <p:tgtEl>
                                          <p:spTgt spid="6">
                                            <p:txEl>
                                              <p:pRg st="2" end="2"/>
                                            </p:txEl>
                                          </p:spTgt>
                                        </p:tgtEl>
                                      </p:cBhvr>
                                    </p:animEffect>
                                    <p:anim calcmode="lin" valueType="num">
                                      <p:cBhvr>
                                        <p:cTn id="22"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
                                            <p:txEl>
                                              <p:pRg st="3" end="3"/>
                                            </p:txEl>
                                          </p:spTgt>
                                        </p:tgtEl>
                                        <p:attrNameLst>
                                          <p:attrName>style.visibility</p:attrName>
                                        </p:attrNameLst>
                                      </p:cBhvr>
                                      <p:to>
                                        <p:strVal val="visible"/>
                                      </p:to>
                                    </p:set>
                                    <p:animEffect transition="in" filter="fade">
                                      <p:cBhvr>
                                        <p:cTn id="28" dur="500"/>
                                        <p:tgtEl>
                                          <p:spTgt spid="6">
                                            <p:txEl>
                                              <p:pRg st="3" end="3"/>
                                            </p:txEl>
                                          </p:spTgt>
                                        </p:tgtEl>
                                      </p:cBhvr>
                                    </p:animEffect>
                                    <p:anim calcmode="lin" valueType="num">
                                      <p:cBhvr>
                                        <p:cTn id="2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BE8C5-DB21-410C-9495-4EAFD0BFF64A}"/>
              </a:ext>
            </a:extLst>
          </p:cNvPr>
          <p:cNvSpPr>
            <a:spLocks noGrp="1"/>
          </p:cNvSpPr>
          <p:nvPr>
            <p:ph type="title"/>
          </p:nvPr>
        </p:nvSpPr>
        <p:spPr/>
        <p:txBody>
          <a:bodyPr/>
          <a:lstStyle/>
          <a:p>
            <a:r>
              <a:rPr lang="en-US" dirty="0"/>
              <a:t>Optimizations - bonus round!</a:t>
            </a:r>
          </a:p>
        </p:txBody>
      </p:sp>
      <p:sp>
        <p:nvSpPr>
          <p:cNvPr id="3" name="Content Placeholder 2">
            <a:extLst>
              <a:ext uri="{FF2B5EF4-FFF2-40B4-BE49-F238E27FC236}">
                <a16:creationId xmlns:a16="http://schemas.microsoft.com/office/drawing/2014/main" id="{04FCBBC2-4424-4DAE-8C99-F51B222BF243}"/>
              </a:ext>
            </a:extLst>
          </p:cNvPr>
          <p:cNvSpPr>
            <a:spLocks noGrp="1"/>
          </p:cNvSpPr>
          <p:nvPr>
            <p:ph idx="1"/>
          </p:nvPr>
        </p:nvSpPr>
        <p:spPr/>
        <p:txBody>
          <a:bodyPr/>
          <a:lstStyle/>
          <a:p>
            <a:r>
              <a:rPr lang="en-US" dirty="0"/>
              <a:t>Binominal coefficient</a:t>
            </a:r>
          </a:p>
          <a:p>
            <a:r>
              <a:rPr lang="en-US" dirty="0"/>
              <a:t>Factorization</a:t>
            </a:r>
          </a:p>
          <a:p>
            <a:r>
              <a:rPr lang="en-US" dirty="0"/>
              <a:t>Dynamic programming</a:t>
            </a:r>
          </a:p>
          <a:p>
            <a:r>
              <a:rPr lang="en-US" dirty="0"/>
              <a:t>Memoization</a:t>
            </a:r>
          </a:p>
          <a:p>
            <a:endParaRPr lang="en-US" dirty="0"/>
          </a:p>
        </p:txBody>
      </p:sp>
      <p:sp>
        <p:nvSpPr>
          <p:cNvPr id="4" name="Text Placeholder 3">
            <a:extLst>
              <a:ext uri="{FF2B5EF4-FFF2-40B4-BE49-F238E27FC236}">
                <a16:creationId xmlns:a16="http://schemas.microsoft.com/office/drawing/2014/main" id="{21BC3115-FD0E-43BB-9CE2-466A06A890F5}"/>
              </a:ext>
            </a:extLst>
          </p:cNvPr>
          <p:cNvSpPr>
            <a:spLocks noGrp="1"/>
          </p:cNvSpPr>
          <p:nvPr>
            <p:ph type="body" sz="quarter" idx="10"/>
          </p:nvPr>
        </p:nvSpPr>
        <p:spPr/>
        <p:txBody>
          <a:bodyPr/>
          <a:lstStyle/>
          <a:p>
            <a:endParaRPr lang="en-US"/>
          </a:p>
        </p:txBody>
      </p:sp>
      <p:sp>
        <p:nvSpPr>
          <p:cNvPr id="5" name="Text Placeholder 4">
            <a:extLst>
              <a:ext uri="{FF2B5EF4-FFF2-40B4-BE49-F238E27FC236}">
                <a16:creationId xmlns:a16="http://schemas.microsoft.com/office/drawing/2014/main" id="{B15945D0-1140-4E2D-9B99-8B8D9C637B00}"/>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01D40ED5-CBCC-485F-A6F1-C114DE12D5FD}"/>
              </a:ext>
            </a:extLst>
          </p:cNvPr>
          <p:cNvSpPr>
            <a:spLocks noGrp="1"/>
          </p:cNvSpPr>
          <p:nvPr>
            <p:ph type="body" sz="quarter" idx="12"/>
          </p:nvPr>
        </p:nvSpPr>
        <p:spPr/>
        <p:txBody>
          <a:bodyPr/>
          <a:lstStyle/>
          <a:p>
            <a:endParaRPr lang="en-US"/>
          </a:p>
        </p:txBody>
      </p:sp>
      <p:pic>
        <p:nvPicPr>
          <p:cNvPr id="7" name="Picture 6">
            <a:extLst>
              <a:ext uri="{FF2B5EF4-FFF2-40B4-BE49-F238E27FC236}">
                <a16:creationId xmlns:a16="http://schemas.microsoft.com/office/drawing/2014/main" id="{8042F0C3-52DE-4C5E-BA2C-288D16324CB8}"/>
              </a:ext>
            </a:extLst>
          </p:cNvPr>
          <p:cNvPicPr>
            <a:picLocks noChangeAspect="1"/>
          </p:cNvPicPr>
          <p:nvPr/>
        </p:nvPicPr>
        <p:blipFill>
          <a:blip r:embed="rId3"/>
          <a:stretch>
            <a:fillRect/>
          </a:stretch>
        </p:blipFill>
        <p:spPr>
          <a:xfrm>
            <a:off x="5185318" y="1600200"/>
            <a:ext cx="3501482" cy="1222316"/>
          </a:xfrm>
          <a:prstGeom prst="rect">
            <a:avLst/>
          </a:prstGeom>
        </p:spPr>
      </p:pic>
    </p:spTree>
    <p:extLst>
      <p:ext uri="{BB962C8B-B14F-4D97-AF65-F5344CB8AC3E}">
        <p14:creationId xmlns:p14="http://schemas.microsoft.com/office/powerpoint/2010/main" val="6183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680B371-7F22-4E6D-A470-10818D6B7793}"/>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2125DF53-6CEF-4FA0-BF4A-C718D2CCBACE}"/>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D74878B2-EE8F-4329-A864-FB9CEA08CEFA}"/>
              </a:ext>
            </a:extLst>
          </p:cNvPr>
          <p:cNvSpPr>
            <a:spLocks noGrp="1"/>
          </p:cNvSpPr>
          <p:nvPr>
            <p:ph type="body" sz="quarter" idx="12"/>
          </p:nvPr>
        </p:nvSpPr>
        <p:spPr/>
        <p:txBody>
          <a:bodyPr/>
          <a:lstStyle/>
          <a:p>
            <a:endParaRPr lang="en-US"/>
          </a:p>
        </p:txBody>
      </p:sp>
      <p:graphicFrame>
        <p:nvGraphicFramePr>
          <p:cNvPr id="10" name="Content Placeholder 9">
            <a:extLst>
              <a:ext uri="{FF2B5EF4-FFF2-40B4-BE49-F238E27FC236}">
                <a16:creationId xmlns:a16="http://schemas.microsoft.com/office/drawing/2014/main" id="{B39E8A69-E6EF-45BD-8A9D-FB019A42EDAD}"/>
              </a:ext>
            </a:extLst>
          </p:cNvPr>
          <p:cNvGraphicFramePr>
            <a:graphicFrameLocks/>
          </p:cNvGraphicFramePr>
          <p:nvPr>
            <p:extLst>
              <p:ext uri="{D42A27DB-BD31-4B8C-83A1-F6EECF244321}">
                <p14:modId xmlns:p14="http://schemas.microsoft.com/office/powerpoint/2010/main" val="1704607348"/>
              </p:ext>
            </p:extLst>
          </p:nvPr>
        </p:nvGraphicFramePr>
        <p:xfrm>
          <a:off x="0" y="0"/>
          <a:ext cx="9144000" cy="68580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993509762"/>
                    </a:ext>
                  </a:extLst>
                </a:gridCol>
                <a:gridCol w="3048000">
                  <a:extLst>
                    <a:ext uri="{9D8B030D-6E8A-4147-A177-3AD203B41FA5}">
                      <a16:colId xmlns:a16="http://schemas.microsoft.com/office/drawing/2014/main" val="2347258261"/>
                    </a:ext>
                  </a:extLst>
                </a:gridCol>
                <a:gridCol w="3048000">
                  <a:extLst>
                    <a:ext uri="{9D8B030D-6E8A-4147-A177-3AD203B41FA5}">
                      <a16:colId xmlns:a16="http://schemas.microsoft.com/office/drawing/2014/main" val="679349712"/>
                    </a:ext>
                  </a:extLst>
                </a:gridCol>
              </a:tblGrid>
              <a:tr h="685800">
                <a:tc>
                  <a:txBody>
                    <a:bodyPr/>
                    <a:lstStyle/>
                    <a:p>
                      <a:pPr algn="ctr"/>
                      <a:r>
                        <a:rPr lang="en-US" sz="3600" dirty="0"/>
                        <a:t>X of 20</a:t>
                      </a:r>
                    </a:p>
                  </a:txBody>
                  <a:tcPr/>
                </a:tc>
                <a:tc>
                  <a:txBody>
                    <a:bodyPr/>
                    <a:lstStyle/>
                    <a:p>
                      <a:pPr algn="ctr"/>
                      <a:r>
                        <a:rPr lang="en-US" sz="3600" dirty="0"/>
                        <a:t>Combos</a:t>
                      </a:r>
                    </a:p>
                  </a:txBody>
                  <a:tcPr/>
                </a:tc>
                <a:tc>
                  <a:txBody>
                    <a:bodyPr/>
                    <a:lstStyle/>
                    <a:p>
                      <a:pPr algn="ctr"/>
                      <a:r>
                        <a:rPr lang="en-US" sz="3600" dirty="0"/>
                        <a:t>Time (</a:t>
                      </a:r>
                      <a:r>
                        <a:rPr lang="en-US" sz="3600" dirty="0" err="1"/>
                        <a:t>ms</a:t>
                      </a:r>
                      <a:r>
                        <a:rPr lang="en-US" sz="3600" dirty="0"/>
                        <a:t>)</a:t>
                      </a:r>
                    </a:p>
                  </a:txBody>
                  <a:tcPr/>
                </a:tc>
                <a:extLst>
                  <a:ext uri="{0D108BD9-81ED-4DB2-BD59-A6C34878D82A}">
                    <a16:rowId xmlns:a16="http://schemas.microsoft.com/office/drawing/2014/main" val="1250122247"/>
                  </a:ext>
                </a:extLst>
              </a:tr>
              <a:tr h="685800">
                <a:tc>
                  <a:txBody>
                    <a:bodyPr/>
                    <a:lstStyle/>
                    <a:p>
                      <a:pPr algn="ctr"/>
                      <a:r>
                        <a:rPr lang="en-US" sz="3600" b="1" dirty="0"/>
                        <a:t>2</a:t>
                      </a:r>
                    </a:p>
                  </a:txBody>
                  <a:tcPr/>
                </a:tc>
                <a:tc>
                  <a:txBody>
                    <a:bodyPr/>
                    <a:lstStyle/>
                    <a:p>
                      <a:pPr algn="r"/>
                      <a:r>
                        <a:rPr lang="en-US" sz="3600" b="1" dirty="0"/>
                        <a:t>190</a:t>
                      </a:r>
                    </a:p>
                  </a:txBody>
                  <a:tcPr/>
                </a:tc>
                <a:tc>
                  <a:txBody>
                    <a:bodyPr/>
                    <a:lstStyle/>
                    <a:p>
                      <a:pPr algn="r"/>
                      <a:r>
                        <a:rPr lang="en-US" sz="3600" b="1" dirty="0"/>
                        <a:t>~ 0.05</a:t>
                      </a:r>
                    </a:p>
                  </a:txBody>
                  <a:tcPr/>
                </a:tc>
                <a:extLst>
                  <a:ext uri="{0D108BD9-81ED-4DB2-BD59-A6C34878D82A}">
                    <a16:rowId xmlns:a16="http://schemas.microsoft.com/office/drawing/2014/main" val="481231858"/>
                  </a:ext>
                </a:extLst>
              </a:tr>
              <a:tr h="685800">
                <a:tc>
                  <a:txBody>
                    <a:bodyPr/>
                    <a:lstStyle/>
                    <a:p>
                      <a:pPr algn="ctr"/>
                      <a:r>
                        <a:rPr lang="en-US" sz="3600" b="1" dirty="0"/>
                        <a:t>3</a:t>
                      </a:r>
                    </a:p>
                  </a:txBody>
                  <a:tcPr/>
                </a:tc>
                <a:tc>
                  <a:txBody>
                    <a:bodyPr/>
                    <a:lstStyle/>
                    <a:p>
                      <a:pPr algn="r"/>
                      <a:r>
                        <a:rPr lang="en-US" sz="3600" b="1" dirty="0"/>
                        <a:t>1 140</a:t>
                      </a:r>
                    </a:p>
                  </a:txBody>
                  <a:tcPr/>
                </a:tc>
                <a:tc>
                  <a:txBody>
                    <a:bodyPr/>
                    <a:lstStyle/>
                    <a:p>
                      <a:pPr algn="r"/>
                      <a:r>
                        <a:rPr lang="en-US" sz="3600" b="1" dirty="0"/>
                        <a:t>~ 0.3</a:t>
                      </a:r>
                    </a:p>
                  </a:txBody>
                  <a:tcPr/>
                </a:tc>
                <a:extLst>
                  <a:ext uri="{0D108BD9-81ED-4DB2-BD59-A6C34878D82A}">
                    <a16:rowId xmlns:a16="http://schemas.microsoft.com/office/drawing/2014/main" val="742491429"/>
                  </a:ext>
                </a:extLst>
              </a:tr>
              <a:tr h="685800">
                <a:tc>
                  <a:txBody>
                    <a:bodyPr/>
                    <a:lstStyle/>
                    <a:p>
                      <a:pPr algn="ctr"/>
                      <a:r>
                        <a:rPr lang="en-US" sz="3600" b="1" dirty="0"/>
                        <a:t>4</a:t>
                      </a:r>
                    </a:p>
                  </a:txBody>
                  <a:tcPr/>
                </a:tc>
                <a:tc>
                  <a:txBody>
                    <a:bodyPr/>
                    <a:lstStyle/>
                    <a:p>
                      <a:pPr algn="r"/>
                      <a:r>
                        <a:rPr lang="en-US" sz="3600" b="1" dirty="0"/>
                        <a:t>4 845</a:t>
                      </a:r>
                    </a:p>
                  </a:txBody>
                  <a:tcPr/>
                </a:tc>
                <a:tc>
                  <a:txBody>
                    <a:bodyPr/>
                    <a:lstStyle/>
                    <a:p>
                      <a:pPr algn="r"/>
                      <a:r>
                        <a:rPr lang="en-US" sz="3600" b="1" dirty="0"/>
                        <a:t>~ 2</a:t>
                      </a:r>
                    </a:p>
                  </a:txBody>
                  <a:tcPr/>
                </a:tc>
                <a:extLst>
                  <a:ext uri="{0D108BD9-81ED-4DB2-BD59-A6C34878D82A}">
                    <a16:rowId xmlns:a16="http://schemas.microsoft.com/office/drawing/2014/main" val="949218866"/>
                  </a:ext>
                </a:extLst>
              </a:tr>
              <a:tr h="685800">
                <a:tc>
                  <a:txBody>
                    <a:bodyPr/>
                    <a:lstStyle/>
                    <a:p>
                      <a:pPr algn="ctr"/>
                      <a:r>
                        <a:rPr lang="en-US" sz="3600" b="1" dirty="0"/>
                        <a:t>5</a:t>
                      </a:r>
                    </a:p>
                  </a:txBody>
                  <a:tcPr/>
                </a:tc>
                <a:tc>
                  <a:txBody>
                    <a:bodyPr/>
                    <a:lstStyle/>
                    <a:p>
                      <a:pPr algn="r"/>
                      <a:r>
                        <a:rPr lang="en-US" sz="3600" b="1" dirty="0"/>
                        <a:t>15 504</a:t>
                      </a:r>
                    </a:p>
                  </a:txBody>
                  <a:tcPr/>
                </a:tc>
                <a:tc>
                  <a:txBody>
                    <a:bodyPr/>
                    <a:lstStyle/>
                    <a:p>
                      <a:pPr algn="r"/>
                      <a:r>
                        <a:rPr lang="en-US" sz="3600" b="1" dirty="0"/>
                        <a:t>~ 4</a:t>
                      </a:r>
                    </a:p>
                  </a:txBody>
                  <a:tcPr/>
                </a:tc>
                <a:extLst>
                  <a:ext uri="{0D108BD9-81ED-4DB2-BD59-A6C34878D82A}">
                    <a16:rowId xmlns:a16="http://schemas.microsoft.com/office/drawing/2014/main" val="1220960593"/>
                  </a:ext>
                </a:extLst>
              </a:tr>
              <a:tr h="685800">
                <a:tc>
                  <a:txBody>
                    <a:bodyPr/>
                    <a:lstStyle/>
                    <a:p>
                      <a:pPr algn="ctr"/>
                      <a:r>
                        <a:rPr lang="en-US" sz="3600" b="1" dirty="0"/>
                        <a:t>6</a:t>
                      </a:r>
                    </a:p>
                  </a:txBody>
                  <a:tcPr/>
                </a:tc>
                <a:tc>
                  <a:txBody>
                    <a:bodyPr/>
                    <a:lstStyle/>
                    <a:p>
                      <a:pPr algn="r"/>
                      <a:r>
                        <a:rPr lang="en-US" sz="3600" b="1" dirty="0"/>
                        <a:t>38 760</a:t>
                      </a:r>
                    </a:p>
                  </a:txBody>
                  <a:tcPr/>
                </a:tc>
                <a:tc>
                  <a:txBody>
                    <a:bodyPr/>
                    <a:lstStyle/>
                    <a:p>
                      <a:pPr algn="r"/>
                      <a:r>
                        <a:rPr lang="en-US" sz="3600" b="1" dirty="0"/>
                        <a:t>~ 11</a:t>
                      </a:r>
                    </a:p>
                  </a:txBody>
                  <a:tcPr/>
                </a:tc>
                <a:extLst>
                  <a:ext uri="{0D108BD9-81ED-4DB2-BD59-A6C34878D82A}">
                    <a16:rowId xmlns:a16="http://schemas.microsoft.com/office/drawing/2014/main" val="1808624319"/>
                  </a:ext>
                </a:extLst>
              </a:tr>
              <a:tr h="685800">
                <a:tc>
                  <a:txBody>
                    <a:bodyPr/>
                    <a:lstStyle/>
                    <a:p>
                      <a:pPr algn="ctr"/>
                      <a:r>
                        <a:rPr lang="en-US" sz="3600" b="1" dirty="0"/>
                        <a:t>7</a:t>
                      </a:r>
                    </a:p>
                  </a:txBody>
                  <a:tcPr/>
                </a:tc>
                <a:tc>
                  <a:txBody>
                    <a:bodyPr/>
                    <a:lstStyle/>
                    <a:p>
                      <a:pPr algn="r"/>
                      <a:r>
                        <a:rPr lang="en-US" sz="3600" b="1" dirty="0"/>
                        <a:t>77 520</a:t>
                      </a:r>
                    </a:p>
                  </a:txBody>
                  <a:tcPr/>
                </a:tc>
                <a:tc>
                  <a:txBody>
                    <a:bodyPr/>
                    <a:lstStyle/>
                    <a:p>
                      <a:pPr algn="r"/>
                      <a:r>
                        <a:rPr lang="en-US" sz="3600" b="1" dirty="0"/>
                        <a:t>~ 14</a:t>
                      </a:r>
                    </a:p>
                  </a:txBody>
                  <a:tcPr/>
                </a:tc>
                <a:extLst>
                  <a:ext uri="{0D108BD9-81ED-4DB2-BD59-A6C34878D82A}">
                    <a16:rowId xmlns:a16="http://schemas.microsoft.com/office/drawing/2014/main" val="2807391028"/>
                  </a:ext>
                </a:extLst>
              </a:tr>
              <a:tr h="685800">
                <a:tc>
                  <a:txBody>
                    <a:bodyPr/>
                    <a:lstStyle/>
                    <a:p>
                      <a:pPr algn="ctr"/>
                      <a:r>
                        <a:rPr lang="en-US" sz="3600" b="1" dirty="0"/>
                        <a:t>8</a:t>
                      </a:r>
                    </a:p>
                  </a:txBody>
                  <a:tcPr/>
                </a:tc>
                <a:tc>
                  <a:txBody>
                    <a:bodyPr/>
                    <a:lstStyle/>
                    <a:p>
                      <a:pPr algn="r"/>
                      <a:r>
                        <a:rPr lang="en-US" sz="3600" b="1" dirty="0"/>
                        <a:t>125 970</a:t>
                      </a:r>
                    </a:p>
                  </a:txBody>
                  <a:tcPr/>
                </a:tc>
                <a:tc>
                  <a:txBody>
                    <a:bodyPr/>
                    <a:lstStyle/>
                    <a:p>
                      <a:pPr algn="r"/>
                      <a:r>
                        <a:rPr lang="en-US" sz="3600" b="1" dirty="0"/>
                        <a:t>~ 17</a:t>
                      </a:r>
                    </a:p>
                  </a:txBody>
                  <a:tcPr/>
                </a:tc>
                <a:extLst>
                  <a:ext uri="{0D108BD9-81ED-4DB2-BD59-A6C34878D82A}">
                    <a16:rowId xmlns:a16="http://schemas.microsoft.com/office/drawing/2014/main" val="45479728"/>
                  </a:ext>
                </a:extLst>
              </a:tr>
              <a:tr h="685800">
                <a:tc>
                  <a:txBody>
                    <a:bodyPr/>
                    <a:lstStyle/>
                    <a:p>
                      <a:pPr algn="ctr"/>
                      <a:r>
                        <a:rPr lang="en-US" sz="3600" b="1" dirty="0"/>
                        <a:t>9</a:t>
                      </a:r>
                    </a:p>
                  </a:txBody>
                  <a:tcPr/>
                </a:tc>
                <a:tc>
                  <a:txBody>
                    <a:bodyPr/>
                    <a:lstStyle/>
                    <a:p>
                      <a:pPr algn="r"/>
                      <a:r>
                        <a:rPr lang="en-US" sz="3600" b="1" dirty="0"/>
                        <a:t>167 960</a:t>
                      </a:r>
                    </a:p>
                  </a:txBody>
                  <a:tcPr/>
                </a:tc>
                <a:tc>
                  <a:txBody>
                    <a:bodyPr/>
                    <a:lstStyle/>
                    <a:p>
                      <a:pPr algn="r"/>
                      <a:r>
                        <a:rPr lang="en-US" sz="3600" b="1" dirty="0"/>
                        <a:t>~ 30</a:t>
                      </a:r>
                    </a:p>
                  </a:txBody>
                  <a:tcPr/>
                </a:tc>
                <a:extLst>
                  <a:ext uri="{0D108BD9-81ED-4DB2-BD59-A6C34878D82A}">
                    <a16:rowId xmlns:a16="http://schemas.microsoft.com/office/drawing/2014/main" val="22890751"/>
                  </a:ext>
                </a:extLst>
              </a:tr>
              <a:tr h="685800">
                <a:tc>
                  <a:txBody>
                    <a:bodyPr/>
                    <a:lstStyle/>
                    <a:p>
                      <a:pPr algn="ctr"/>
                      <a:r>
                        <a:rPr lang="en-US" sz="3600" b="1" dirty="0"/>
                        <a:t>10</a:t>
                      </a:r>
                    </a:p>
                  </a:txBody>
                  <a:tcPr/>
                </a:tc>
                <a:tc>
                  <a:txBody>
                    <a:bodyPr/>
                    <a:lstStyle/>
                    <a:p>
                      <a:pPr algn="r"/>
                      <a:r>
                        <a:rPr lang="en-US" sz="3600" b="1" dirty="0"/>
                        <a:t>184 756</a:t>
                      </a:r>
                    </a:p>
                  </a:txBody>
                  <a:tcPr/>
                </a:tc>
                <a:tc>
                  <a:txBody>
                    <a:bodyPr/>
                    <a:lstStyle/>
                    <a:p>
                      <a:pPr algn="r"/>
                      <a:r>
                        <a:rPr lang="en-US" sz="3600" b="1" dirty="0"/>
                        <a:t>~ 35</a:t>
                      </a:r>
                    </a:p>
                  </a:txBody>
                  <a:tcPr/>
                </a:tc>
                <a:extLst>
                  <a:ext uri="{0D108BD9-81ED-4DB2-BD59-A6C34878D82A}">
                    <a16:rowId xmlns:a16="http://schemas.microsoft.com/office/drawing/2014/main" val="65095264"/>
                  </a:ext>
                </a:extLst>
              </a:tr>
            </a:tbl>
          </a:graphicData>
        </a:graphic>
      </p:graphicFrame>
    </p:spTree>
    <p:extLst>
      <p:ext uri="{BB962C8B-B14F-4D97-AF65-F5344CB8AC3E}">
        <p14:creationId xmlns:p14="http://schemas.microsoft.com/office/powerpoint/2010/main" val="110178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FBAAD6-14C8-4AD3-B7D9-E7B0E523F45C}"/>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59A37092-7EF2-4FA7-A81A-693C452DF07E}"/>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4B343A31-A7C3-4A6A-831A-90252D76316B}"/>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FAC33910-3023-43A6-95D5-B2FB48997156}"/>
              </a:ext>
            </a:extLst>
          </p:cNvPr>
          <p:cNvPicPr>
            <a:picLocks noChangeAspect="1"/>
          </p:cNvPicPr>
          <p:nvPr/>
        </p:nvPicPr>
        <p:blipFill>
          <a:blip r:embed="rId2"/>
          <a:stretch>
            <a:fillRect/>
          </a:stretch>
        </p:blipFill>
        <p:spPr>
          <a:xfrm>
            <a:off x="952500" y="1384894"/>
            <a:ext cx="7238999" cy="4088212"/>
          </a:xfrm>
          <a:prstGeom prst="rect">
            <a:avLst/>
          </a:prstGeom>
        </p:spPr>
      </p:pic>
    </p:spTree>
    <p:extLst>
      <p:ext uri="{BB962C8B-B14F-4D97-AF65-F5344CB8AC3E}">
        <p14:creationId xmlns:p14="http://schemas.microsoft.com/office/powerpoint/2010/main" val="378143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C773-E025-47E9-833D-24372050FA04}"/>
              </a:ext>
            </a:extLst>
          </p:cNvPr>
          <p:cNvSpPr>
            <a:spLocks noGrp="1"/>
          </p:cNvSpPr>
          <p:nvPr>
            <p:ph type="title"/>
          </p:nvPr>
        </p:nvSpPr>
        <p:spPr/>
        <p:txBody>
          <a:bodyPr/>
          <a:lstStyle/>
          <a:p>
            <a:r>
              <a:rPr lang="en-US" dirty="0"/>
              <a:t>Say hi!</a:t>
            </a:r>
          </a:p>
        </p:txBody>
      </p:sp>
      <p:sp>
        <p:nvSpPr>
          <p:cNvPr id="3" name="Content Placeholder 2">
            <a:extLst>
              <a:ext uri="{FF2B5EF4-FFF2-40B4-BE49-F238E27FC236}">
                <a16:creationId xmlns:a16="http://schemas.microsoft.com/office/drawing/2014/main" id="{13DB47B6-590A-446B-B93C-84F993DC3B45}"/>
              </a:ext>
            </a:extLst>
          </p:cNvPr>
          <p:cNvSpPr>
            <a:spLocks noGrp="1"/>
          </p:cNvSpPr>
          <p:nvPr>
            <p:ph idx="1"/>
          </p:nvPr>
        </p:nvSpPr>
        <p:spPr>
          <a:xfrm>
            <a:off x="457200" y="960437"/>
            <a:ext cx="8229600" cy="4525963"/>
          </a:xfrm>
        </p:spPr>
        <p:txBody>
          <a:bodyPr/>
          <a:lstStyle/>
          <a:p>
            <a:r>
              <a:rPr lang="en-US" dirty="0" err="1"/>
              <a:t>Github</a:t>
            </a:r>
            <a:r>
              <a:rPr lang="en-US" dirty="0"/>
              <a:t>: </a:t>
            </a:r>
            <a:r>
              <a:rPr lang="en-US" dirty="0">
                <a:hlinkClick r:id="rId2"/>
              </a:rPr>
              <a:t>https://github.com/mchaov</a:t>
            </a:r>
            <a:endParaRPr lang="en-US" dirty="0"/>
          </a:p>
          <a:p>
            <a:pPr marL="0" indent="0">
              <a:buNone/>
            </a:pPr>
            <a:endParaRPr lang="en-US" dirty="0"/>
          </a:p>
        </p:txBody>
      </p:sp>
      <p:sp>
        <p:nvSpPr>
          <p:cNvPr id="4" name="Text Placeholder 3">
            <a:extLst>
              <a:ext uri="{FF2B5EF4-FFF2-40B4-BE49-F238E27FC236}">
                <a16:creationId xmlns:a16="http://schemas.microsoft.com/office/drawing/2014/main" id="{2037F062-442B-4EFB-A687-8BCCA86B49D6}"/>
              </a:ext>
            </a:extLst>
          </p:cNvPr>
          <p:cNvSpPr>
            <a:spLocks noGrp="1"/>
          </p:cNvSpPr>
          <p:nvPr>
            <p:ph type="body" sz="quarter" idx="10"/>
          </p:nvPr>
        </p:nvSpPr>
        <p:spPr/>
        <p:txBody>
          <a:bodyPr/>
          <a:lstStyle/>
          <a:p>
            <a:endParaRPr lang="en-US" dirty="0"/>
          </a:p>
        </p:txBody>
      </p:sp>
      <p:sp>
        <p:nvSpPr>
          <p:cNvPr id="5" name="Text Placeholder 4">
            <a:extLst>
              <a:ext uri="{FF2B5EF4-FFF2-40B4-BE49-F238E27FC236}">
                <a16:creationId xmlns:a16="http://schemas.microsoft.com/office/drawing/2014/main" id="{BFF9B825-07EE-409F-816A-29DD599D52D9}"/>
              </a:ext>
            </a:extLst>
          </p:cNvPr>
          <p:cNvSpPr>
            <a:spLocks noGrp="1"/>
          </p:cNvSpPr>
          <p:nvPr>
            <p:ph type="body" sz="quarter" idx="11"/>
          </p:nvPr>
        </p:nvSpPr>
        <p:spPr/>
        <p:txBody>
          <a:bodyPr/>
          <a:lstStyle/>
          <a:p>
            <a:endParaRPr lang="en-US"/>
          </a:p>
        </p:txBody>
      </p:sp>
      <p:sp>
        <p:nvSpPr>
          <p:cNvPr id="6" name="Text Placeholder 5">
            <a:extLst>
              <a:ext uri="{FF2B5EF4-FFF2-40B4-BE49-F238E27FC236}">
                <a16:creationId xmlns:a16="http://schemas.microsoft.com/office/drawing/2014/main" id="{D3348576-4953-4AE6-8105-9FE4080F060F}"/>
              </a:ext>
            </a:extLst>
          </p:cNvPr>
          <p:cNvSpPr>
            <a:spLocks noGrp="1"/>
          </p:cNvSpPr>
          <p:nvPr>
            <p:ph type="body" sz="quarter" idx="12"/>
          </p:nvPr>
        </p:nvSpPr>
        <p:spPr/>
        <p:txBody>
          <a:bodyPr/>
          <a:lstStyle/>
          <a:p>
            <a:endParaRPr lang="en-US"/>
          </a:p>
        </p:txBody>
      </p:sp>
      <p:pic>
        <p:nvPicPr>
          <p:cNvPr id="7" name="Graphic 6">
            <a:extLst>
              <a:ext uri="{FF2B5EF4-FFF2-40B4-BE49-F238E27FC236}">
                <a16:creationId xmlns:a16="http://schemas.microsoft.com/office/drawing/2014/main" id="{C1AFE19F-4B94-490F-915D-D8F36A026E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6471" y="1580880"/>
            <a:ext cx="5031059" cy="5031059"/>
          </a:xfrm>
          <a:prstGeom prst="rect">
            <a:avLst/>
          </a:prstGeom>
        </p:spPr>
      </p:pic>
    </p:spTree>
    <p:extLst>
      <p:ext uri="{BB962C8B-B14F-4D97-AF65-F5344CB8AC3E}">
        <p14:creationId xmlns:p14="http://schemas.microsoft.com/office/powerpoint/2010/main" val="194267664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B945CD-5541-4627-9955-CC77374DEBA1}"/>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E3AC84D3-2348-4DAC-90DB-8F7D6F94047B}"/>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9E1C054-DC0E-4C3F-A975-2C2D723069ED}"/>
              </a:ext>
            </a:extLst>
          </p:cNvPr>
          <p:cNvSpPr>
            <a:spLocks noGrp="1"/>
          </p:cNvSpPr>
          <p:nvPr>
            <p:ph type="body" sz="quarter" idx="12"/>
          </p:nvPr>
        </p:nvSpPr>
        <p:spPr/>
        <p:txBody>
          <a:bodyPr/>
          <a:lstStyle/>
          <a:p>
            <a:endParaRPr lang="en-US"/>
          </a:p>
        </p:txBody>
      </p:sp>
      <p:pic>
        <p:nvPicPr>
          <p:cNvPr id="6" name="Picture 5" descr="A close up of a logo&#10;&#10;Description automatically generated">
            <a:extLst>
              <a:ext uri="{FF2B5EF4-FFF2-40B4-BE49-F238E27FC236}">
                <a16:creationId xmlns:a16="http://schemas.microsoft.com/office/drawing/2014/main" id="{F9F54789-163C-4F24-AE3F-0E1E145F1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8413" y="0"/>
            <a:ext cx="6307174" cy="6858000"/>
          </a:xfrm>
          <a:prstGeom prst="rect">
            <a:avLst/>
          </a:prstGeom>
        </p:spPr>
      </p:pic>
    </p:spTree>
    <p:extLst>
      <p:ext uri="{BB962C8B-B14F-4D97-AF65-F5344CB8AC3E}">
        <p14:creationId xmlns:p14="http://schemas.microsoft.com/office/powerpoint/2010/main" val="260566372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C5FDD0-03F4-48F0-802B-501FEC757E46}"/>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673D1867-B6E6-4F9D-8263-1C0CB009564D}"/>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033EE019-6028-463C-A874-9784984A4BBE}"/>
              </a:ext>
            </a:extLst>
          </p:cNvPr>
          <p:cNvSpPr>
            <a:spLocks noGrp="1"/>
          </p:cNvSpPr>
          <p:nvPr>
            <p:ph type="body" sz="quarter" idx="12"/>
          </p:nvPr>
        </p:nvSpPr>
        <p:spPr/>
        <p:txBody>
          <a:bodyPr/>
          <a:lstStyle/>
          <a:p>
            <a:endParaRPr lang="en-US"/>
          </a:p>
        </p:txBody>
      </p:sp>
      <p:sp>
        <p:nvSpPr>
          <p:cNvPr id="8" name="TextBox 7">
            <a:extLst>
              <a:ext uri="{FF2B5EF4-FFF2-40B4-BE49-F238E27FC236}">
                <a16:creationId xmlns:a16="http://schemas.microsoft.com/office/drawing/2014/main" id="{FFD952D9-B23C-4654-90BA-8BB6FAABEFC4}"/>
              </a:ext>
            </a:extLst>
          </p:cNvPr>
          <p:cNvSpPr txBox="1"/>
          <p:nvPr/>
        </p:nvSpPr>
        <p:spPr>
          <a:xfrm>
            <a:off x="457200" y="1143000"/>
            <a:ext cx="8077200" cy="4524315"/>
          </a:xfrm>
          <a:prstGeom prst="rect">
            <a:avLst/>
          </a:prstGeom>
          <a:noFill/>
        </p:spPr>
        <p:txBody>
          <a:bodyPr wrap="square" rtlCol="0">
            <a:spAutoFit/>
          </a:bodyPr>
          <a:lstStyle/>
          <a:p>
            <a:r>
              <a:rPr lang="en-US" sz="2400" b="1" dirty="0">
                <a:solidFill>
                  <a:schemeClr val="bg2">
                    <a:lumMod val="25000"/>
                  </a:schemeClr>
                </a:solidFill>
                <a:latin typeface="Courier New" panose="02070309020205020404" pitchFamily="49" charset="0"/>
                <a:cs typeface="Courier New" panose="02070309020205020404" pitchFamily="49" charset="0"/>
              </a:rPr>
              <a:t>.1</a:t>
            </a:r>
            <a:r>
              <a:rPr lang="en-US" sz="2400" dirty="0">
                <a:latin typeface="Courier New" panose="02070309020205020404" pitchFamily="49" charset="0"/>
                <a:cs typeface="Courier New" panose="02070309020205020404" pitchFamily="49" charset="0"/>
              </a:rPr>
              <a:t>   </a:t>
            </a:r>
            <a:r>
              <a:rPr lang="en-US" sz="2400" b="1" dirty="0">
                <a:solidFill>
                  <a:srgbClr val="C00000"/>
                </a:solidFill>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r>
              <a:rPr lang="en-US" sz="2400" b="1" dirty="0">
                <a:solidFill>
                  <a:schemeClr val="bg2">
                    <a:lumMod val="25000"/>
                  </a:schemeClr>
                </a:solidFill>
                <a:latin typeface="Courier New" panose="02070309020205020404" pitchFamily="49" charset="0"/>
                <a:cs typeface="Courier New" panose="02070309020205020404" pitchFamily="49" charset="0"/>
              </a:rPr>
              <a:t>.2</a:t>
            </a:r>
            <a:r>
              <a:rPr lang="en-US" sz="2400" dirty="0">
                <a:latin typeface="Courier New" panose="02070309020205020404" pitchFamily="49" charset="0"/>
                <a:cs typeface="Courier New" panose="02070309020205020404" pitchFamily="49" charset="0"/>
              </a:rPr>
              <a:t>			</a:t>
            </a:r>
            <a:r>
              <a:rPr lang="en-US" sz="2400" b="1" dirty="0">
                <a:solidFill>
                  <a:schemeClr val="accent3">
                    <a:lumMod val="50000"/>
                  </a:schemeClr>
                </a:solidFill>
                <a:latin typeface="Courier New" panose="02070309020205020404" pitchFamily="49" charset="0"/>
                <a:cs typeface="Courier New" panose="02070309020205020404" pitchFamily="49" charset="0"/>
              </a:rPr>
              <a:t>// 0.30000000000000004</a:t>
            </a:r>
          </a:p>
          <a:p>
            <a:r>
              <a:rPr lang="en-US" sz="2400" b="1" dirty="0">
                <a:solidFill>
                  <a:schemeClr val="bg2">
                    <a:lumMod val="25000"/>
                  </a:schemeClr>
                </a:solidFill>
                <a:latin typeface="Courier New" panose="02070309020205020404" pitchFamily="49" charset="0"/>
                <a:cs typeface="Courier New" panose="02070309020205020404" pitchFamily="49" charset="0"/>
              </a:rPr>
              <a:t>2.01</a:t>
            </a:r>
            <a:r>
              <a:rPr lang="en-US" sz="2400" dirty="0">
                <a:latin typeface="Courier New" panose="02070309020205020404" pitchFamily="49" charset="0"/>
                <a:cs typeface="Courier New" panose="02070309020205020404" pitchFamily="49" charset="0"/>
              </a:rPr>
              <a:t> </a:t>
            </a:r>
            <a:r>
              <a:rPr lang="en-US" sz="2400" b="1" dirty="0">
                <a:solidFill>
                  <a:srgbClr val="C00000"/>
                </a:solidFill>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r>
              <a:rPr lang="en-US" sz="2400" b="1" dirty="0">
                <a:solidFill>
                  <a:schemeClr val="bg2">
                    <a:lumMod val="25000"/>
                  </a:schemeClr>
                </a:solidFill>
                <a:latin typeface="Courier New" panose="02070309020205020404" pitchFamily="49" charset="0"/>
                <a:cs typeface="Courier New" panose="02070309020205020404" pitchFamily="49" charset="0"/>
              </a:rPr>
              <a:t>2.02</a:t>
            </a:r>
            <a:r>
              <a:rPr lang="en-US" sz="2400" dirty="0">
                <a:latin typeface="Courier New" panose="02070309020205020404" pitchFamily="49" charset="0"/>
                <a:cs typeface="Courier New" panose="02070309020205020404" pitchFamily="49" charset="0"/>
              </a:rPr>
              <a:t>		</a:t>
            </a:r>
            <a:r>
              <a:rPr lang="en-US" sz="2400" b="1" dirty="0">
                <a:solidFill>
                  <a:schemeClr val="accent3">
                    <a:lumMod val="50000"/>
                  </a:schemeClr>
                </a:solidFill>
                <a:latin typeface="Courier New" panose="02070309020205020404" pitchFamily="49" charset="0"/>
                <a:cs typeface="Courier New" panose="02070309020205020404" pitchFamily="49" charset="0"/>
              </a:rPr>
              <a:t>// 4.029999999999999</a:t>
            </a:r>
          </a:p>
          <a:p>
            <a:endParaRPr lang="en-US" sz="2400" dirty="0">
              <a:latin typeface="Courier New" panose="02070309020205020404" pitchFamily="49" charset="0"/>
              <a:cs typeface="Courier New" panose="02070309020205020404" pitchFamily="49" charset="0"/>
            </a:endParaRPr>
          </a:p>
          <a:p>
            <a:r>
              <a:rPr lang="en-US" sz="2400" b="1" dirty="0">
                <a:solidFill>
                  <a:schemeClr val="bg2">
                    <a:lumMod val="25000"/>
                  </a:schemeClr>
                </a:solidFill>
                <a:latin typeface="Courier New" panose="02070309020205020404" pitchFamily="49" charset="0"/>
                <a:cs typeface="Courier New" panose="02070309020205020404" pitchFamily="49" charset="0"/>
              </a:rPr>
              <a:t>.1   </a:t>
            </a:r>
            <a:r>
              <a:rPr lang="en-US" sz="2400" b="1" dirty="0">
                <a:solidFill>
                  <a:srgbClr val="C00000"/>
                </a:solidFill>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r>
              <a:rPr lang="en-US" sz="2400" b="1" dirty="0">
                <a:solidFill>
                  <a:schemeClr val="bg2">
                    <a:lumMod val="25000"/>
                  </a:schemeClr>
                </a:solidFill>
                <a:latin typeface="Courier New" panose="02070309020205020404" pitchFamily="49" charset="0"/>
                <a:cs typeface="Courier New" panose="02070309020205020404" pitchFamily="49" charset="0"/>
              </a:rPr>
              <a:t>.2</a:t>
            </a:r>
            <a:r>
              <a:rPr lang="en-US" sz="2400" dirty="0">
                <a:latin typeface="Courier New" panose="02070309020205020404" pitchFamily="49" charset="0"/>
                <a:cs typeface="Courier New" panose="02070309020205020404" pitchFamily="49" charset="0"/>
              </a:rPr>
              <a:t>			</a:t>
            </a:r>
            <a:r>
              <a:rPr lang="en-US" sz="2400" b="1" dirty="0">
                <a:solidFill>
                  <a:schemeClr val="accent3">
                    <a:lumMod val="50000"/>
                  </a:schemeClr>
                </a:solidFill>
                <a:latin typeface="Courier New" panose="02070309020205020404" pitchFamily="49" charset="0"/>
                <a:cs typeface="Courier New" panose="02070309020205020404" pitchFamily="49" charset="0"/>
              </a:rPr>
              <a:t>// 0.020000000000000004</a:t>
            </a:r>
          </a:p>
          <a:p>
            <a:endParaRPr lang="en-US" sz="2400" dirty="0">
              <a:latin typeface="Courier New" panose="02070309020205020404" pitchFamily="49" charset="0"/>
              <a:cs typeface="Courier New" panose="02070309020205020404" pitchFamily="49" charset="0"/>
            </a:endParaRPr>
          </a:p>
          <a:p>
            <a:r>
              <a:rPr lang="en-US" sz="2400" b="1" dirty="0">
                <a:solidFill>
                  <a:schemeClr val="bg2">
                    <a:lumMod val="25000"/>
                  </a:schemeClr>
                </a:solidFill>
                <a:latin typeface="Courier New" panose="02070309020205020404" pitchFamily="49" charset="0"/>
                <a:cs typeface="Courier New" panose="02070309020205020404" pitchFamily="49" charset="0"/>
              </a:rPr>
              <a:t>2.05</a:t>
            </a:r>
            <a:r>
              <a:rPr lang="en-US" sz="2400" dirty="0">
                <a:latin typeface="Courier New" panose="02070309020205020404" pitchFamily="49" charset="0"/>
                <a:cs typeface="Courier New" panose="02070309020205020404" pitchFamily="49" charset="0"/>
              </a:rPr>
              <a:t> </a:t>
            </a:r>
            <a:r>
              <a:rPr lang="en-US" sz="2400" b="1" dirty="0">
                <a:solidFill>
                  <a:srgbClr val="C00000"/>
                </a:solidFill>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r>
              <a:rPr lang="en-US" sz="2400" b="1" dirty="0">
                <a:solidFill>
                  <a:schemeClr val="bg2">
                    <a:lumMod val="25000"/>
                  </a:schemeClr>
                </a:solidFill>
                <a:latin typeface="Courier New" panose="02070309020205020404" pitchFamily="49" charset="0"/>
                <a:cs typeface="Courier New" panose="02070309020205020404" pitchFamily="49" charset="0"/>
              </a:rPr>
              <a:t>10</a:t>
            </a:r>
            <a:r>
              <a:rPr lang="en-US" sz="2400" dirty="0">
                <a:latin typeface="Courier New" panose="02070309020205020404" pitchFamily="49" charset="0"/>
                <a:cs typeface="Courier New" panose="02070309020205020404" pitchFamily="49" charset="0"/>
              </a:rPr>
              <a:t>			</a:t>
            </a:r>
            <a:r>
              <a:rPr lang="en-US" sz="2400" b="1" dirty="0">
                <a:solidFill>
                  <a:schemeClr val="accent3">
                    <a:lumMod val="50000"/>
                  </a:schemeClr>
                </a:solidFill>
                <a:latin typeface="Courier New" panose="02070309020205020404" pitchFamily="49" charset="0"/>
                <a:cs typeface="Courier New" panose="02070309020205020404" pitchFamily="49" charset="0"/>
              </a:rPr>
              <a:t>// 20.5</a:t>
            </a:r>
          </a:p>
          <a:p>
            <a:r>
              <a:rPr lang="en-US" sz="2400" b="1" dirty="0">
                <a:solidFill>
                  <a:schemeClr val="bg2">
                    <a:lumMod val="25000"/>
                  </a:schemeClr>
                </a:solidFill>
                <a:latin typeface="Courier New" panose="02070309020205020404" pitchFamily="49" charset="0"/>
                <a:cs typeface="Courier New" panose="02070309020205020404" pitchFamily="49" charset="0"/>
              </a:rPr>
              <a:t>2.05</a:t>
            </a:r>
            <a:r>
              <a:rPr lang="en-US" sz="2400" dirty="0">
                <a:latin typeface="Courier New" panose="02070309020205020404" pitchFamily="49" charset="0"/>
                <a:cs typeface="Courier New" panose="02070309020205020404" pitchFamily="49" charset="0"/>
              </a:rPr>
              <a:t> </a:t>
            </a:r>
            <a:r>
              <a:rPr lang="en-US" sz="2400" b="1" dirty="0">
                <a:solidFill>
                  <a:srgbClr val="C00000"/>
                </a:solidFill>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r>
              <a:rPr lang="en-US" sz="2400" b="1" dirty="0">
                <a:solidFill>
                  <a:schemeClr val="bg2">
                    <a:lumMod val="25000"/>
                  </a:schemeClr>
                </a:solidFill>
                <a:latin typeface="Courier New" panose="02070309020205020404" pitchFamily="49" charset="0"/>
                <a:cs typeface="Courier New" panose="02070309020205020404" pitchFamily="49" charset="0"/>
              </a:rPr>
              <a:t>100</a:t>
            </a:r>
            <a:r>
              <a:rPr lang="en-US" sz="2400" dirty="0">
                <a:latin typeface="Courier New" panose="02070309020205020404" pitchFamily="49" charset="0"/>
                <a:cs typeface="Courier New" panose="02070309020205020404" pitchFamily="49" charset="0"/>
              </a:rPr>
              <a:t>			</a:t>
            </a:r>
            <a:r>
              <a:rPr lang="en-US" sz="2400" b="1" dirty="0">
                <a:solidFill>
                  <a:schemeClr val="accent3">
                    <a:lumMod val="50000"/>
                  </a:schemeClr>
                </a:solidFill>
                <a:latin typeface="Courier New" panose="02070309020205020404" pitchFamily="49" charset="0"/>
                <a:cs typeface="Courier New" panose="02070309020205020404" pitchFamily="49" charset="0"/>
              </a:rPr>
              <a:t>// 204.99999999999997</a:t>
            </a:r>
          </a:p>
          <a:p>
            <a:r>
              <a:rPr lang="en-US" sz="2400" b="1" dirty="0">
                <a:solidFill>
                  <a:schemeClr val="bg2">
                    <a:lumMod val="25000"/>
                  </a:schemeClr>
                </a:solidFill>
                <a:latin typeface="Courier New" panose="02070309020205020404" pitchFamily="49" charset="0"/>
                <a:cs typeface="Courier New" panose="02070309020205020404" pitchFamily="49" charset="0"/>
              </a:rPr>
              <a:t>2.05</a:t>
            </a:r>
            <a:r>
              <a:rPr lang="en-US" sz="2400" dirty="0">
                <a:latin typeface="Courier New" panose="02070309020205020404" pitchFamily="49" charset="0"/>
                <a:cs typeface="Courier New" panose="02070309020205020404" pitchFamily="49" charset="0"/>
              </a:rPr>
              <a:t> </a:t>
            </a:r>
            <a:r>
              <a:rPr lang="en-US" sz="2400" b="1" dirty="0">
                <a:solidFill>
                  <a:srgbClr val="C00000"/>
                </a:solidFill>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r>
              <a:rPr lang="en-US" sz="2400" b="1" dirty="0">
                <a:solidFill>
                  <a:schemeClr val="bg2">
                    <a:lumMod val="25000"/>
                  </a:schemeClr>
                </a:solidFill>
                <a:latin typeface="Courier New" panose="02070309020205020404" pitchFamily="49" charset="0"/>
                <a:cs typeface="Courier New" panose="02070309020205020404" pitchFamily="49" charset="0"/>
              </a:rPr>
              <a:t>1000</a:t>
            </a:r>
            <a:r>
              <a:rPr lang="en-US" sz="2400" dirty="0">
                <a:latin typeface="Courier New" panose="02070309020205020404" pitchFamily="49" charset="0"/>
                <a:cs typeface="Courier New" panose="02070309020205020404" pitchFamily="49" charset="0"/>
              </a:rPr>
              <a:t>		</a:t>
            </a:r>
            <a:r>
              <a:rPr lang="en-US" sz="2400" b="1" dirty="0">
                <a:solidFill>
                  <a:schemeClr val="accent3">
                    <a:lumMod val="50000"/>
                  </a:schemeClr>
                </a:solidFill>
                <a:latin typeface="Courier New" panose="02070309020205020404" pitchFamily="49" charset="0"/>
                <a:cs typeface="Courier New" panose="02070309020205020404" pitchFamily="49" charset="0"/>
              </a:rPr>
              <a:t>// 2050</a:t>
            </a:r>
          </a:p>
          <a:p>
            <a:r>
              <a:rPr lang="en-US" sz="2400" b="1" dirty="0">
                <a:solidFill>
                  <a:schemeClr val="bg2">
                    <a:lumMod val="25000"/>
                  </a:schemeClr>
                </a:solidFill>
                <a:latin typeface="Courier New" panose="02070309020205020404" pitchFamily="49" charset="0"/>
                <a:cs typeface="Courier New" panose="02070309020205020404" pitchFamily="49" charset="0"/>
              </a:rPr>
              <a:t>2.05</a:t>
            </a:r>
            <a:r>
              <a:rPr lang="en-US" sz="2400" dirty="0">
                <a:latin typeface="Courier New" panose="02070309020205020404" pitchFamily="49" charset="0"/>
                <a:cs typeface="Courier New" panose="02070309020205020404" pitchFamily="49" charset="0"/>
              </a:rPr>
              <a:t> </a:t>
            </a:r>
            <a:r>
              <a:rPr lang="en-US" sz="2400" b="1" dirty="0">
                <a:solidFill>
                  <a:srgbClr val="C00000"/>
                </a:solidFill>
                <a:latin typeface="Courier New" panose="02070309020205020404" pitchFamily="49" charset="0"/>
                <a:cs typeface="Courier New" panose="02070309020205020404" pitchFamily="49" charset="0"/>
              </a:rPr>
              <a:t>*</a:t>
            </a:r>
            <a:r>
              <a:rPr lang="en-US" sz="2400" dirty="0">
                <a:latin typeface="Courier New" panose="02070309020205020404" pitchFamily="49" charset="0"/>
                <a:cs typeface="Courier New" panose="02070309020205020404" pitchFamily="49" charset="0"/>
              </a:rPr>
              <a:t> </a:t>
            </a:r>
            <a:r>
              <a:rPr lang="en-US" sz="2400" b="1" dirty="0">
                <a:solidFill>
                  <a:schemeClr val="bg2">
                    <a:lumMod val="25000"/>
                  </a:schemeClr>
                </a:solidFill>
                <a:latin typeface="Courier New" panose="02070309020205020404" pitchFamily="49" charset="0"/>
                <a:cs typeface="Courier New" panose="02070309020205020404" pitchFamily="49" charset="0"/>
              </a:rPr>
              <a:t>100000</a:t>
            </a:r>
            <a:r>
              <a:rPr lang="en-US" sz="2400" dirty="0">
                <a:latin typeface="Courier New" panose="02070309020205020404" pitchFamily="49" charset="0"/>
                <a:cs typeface="Courier New" panose="02070309020205020404" pitchFamily="49" charset="0"/>
              </a:rPr>
              <a:t>		</a:t>
            </a:r>
            <a:r>
              <a:rPr lang="en-US" sz="2400" b="1" dirty="0">
                <a:solidFill>
                  <a:schemeClr val="accent3">
                    <a:lumMod val="50000"/>
                  </a:schemeClr>
                </a:solidFill>
                <a:latin typeface="Courier New" panose="02070309020205020404" pitchFamily="49" charset="0"/>
                <a:cs typeface="Courier New" panose="02070309020205020404" pitchFamily="49" charset="0"/>
              </a:rPr>
              <a:t>// 204999.99999999997</a:t>
            </a:r>
          </a:p>
          <a:p>
            <a:endParaRPr lang="en-US" sz="2400" dirty="0">
              <a:latin typeface="Courier New" panose="02070309020205020404" pitchFamily="49" charset="0"/>
              <a:cs typeface="Courier New" panose="02070309020205020404" pitchFamily="49" charset="0"/>
            </a:endParaRPr>
          </a:p>
          <a:p>
            <a:r>
              <a:rPr lang="en-US" sz="2400" b="1" dirty="0">
                <a:solidFill>
                  <a:schemeClr val="bg2">
                    <a:lumMod val="25000"/>
                  </a:schemeClr>
                </a:solidFill>
                <a:latin typeface="Courier New" panose="02070309020205020404" pitchFamily="49" charset="0"/>
                <a:cs typeface="Courier New" panose="02070309020205020404" pitchFamily="49" charset="0"/>
              </a:rPr>
              <a:t>999999999999999</a:t>
            </a:r>
            <a:r>
              <a:rPr lang="en-US" sz="2400" dirty="0">
                <a:latin typeface="Courier New" panose="02070309020205020404" pitchFamily="49" charset="0"/>
                <a:cs typeface="Courier New" panose="02070309020205020404" pitchFamily="49" charset="0"/>
              </a:rPr>
              <a:t>		</a:t>
            </a:r>
            <a:r>
              <a:rPr lang="en-US" sz="2400" b="1" dirty="0">
                <a:solidFill>
                  <a:schemeClr val="accent3">
                    <a:lumMod val="50000"/>
                  </a:schemeClr>
                </a:solidFill>
                <a:latin typeface="Courier New" panose="02070309020205020404" pitchFamily="49" charset="0"/>
                <a:cs typeface="Courier New" panose="02070309020205020404" pitchFamily="49" charset="0"/>
              </a:rPr>
              <a:t>// 999999999999999</a:t>
            </a:r>
          </a:p>
          <a:p>
            <a:r>
              <a:rPr lang="en-US" sz="2400" b="1" dirty="0">
                <a:solidFill>
                  <a:schemeClr val="bg2">
                    <a:lumMod val="25000"/>
                  </a:schemeClr>
                </a:solidFill>
                <a:latin typeface="Courier New" panose="02070309020205020404" pitchFamily="49" charset="0"/>
                <a:cs typeface="Courier New" panose="02070309020205020404" pitchFamily="49" charset="0"/>
              </a:rPr>
              <a:t>9999999999999999</a:t>
            </a:r>
            <a:r>
              <a:rPr lang="en-US" sz="2400" dirty="0">
                <a:latin typeface="Courier New" panose="02070309020205020404" pitchFamily="49" charset="0"/>
                <a:cs typeface="Courier New" panose="02070309020205020404" pitchFamily="49" charset="0"/>
              </a:rPr>
              <a:t>	</a:t>
            </a:r>
            <a:r>
              <a:rPr lang="en-US" sz="2400" b="1" dirty="0">
                <a:solidFill>
                  <a:schemeClr val="accent3">
                    <a:lumMod val="50000"/>
                  </a:schemeClr>
                </a:solidFill>
                <a:latin typeface="Courier New" panose="02070309020205020404" pitchFamily="49" charset="0"/>
                <a:cs typeface="Courier New" panose="02070309020205020404" pitchFamily="49" charset="0"/>
              </a:rPr>
              <a:t>// 10000000000000000</a:t>
            </a:r>
          </a:p>
        </p:txBody>
      </p:sp>
    </p:spTree>
    <p:extLst>
      <p:ext uri="{BB962C8B-B14F-4D97-AF65-F5344CB8AC3E}">
        <p14:creationId xmlns:p14="http://schemas.microsoft.com/office/powerpoint/2010/main" val="1871978930"/>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7F8FA"/>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8EEF8D-FBFC-4BD3-ACC5-4F7E1B97B86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0EA1648F-48A6-4117-9E47-0A6E8961F416}"/>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5956E34-7EBD-4609-AAC4-C80DDE14B5BC}"/>
              </a:ext>
            </a:extLst>
          </p:cNvPr>
          <p:cNvSpPr>
            <a:spLocks noGrp="1"/>
          </p:cNvSpPr>
          <p:nvPr>
            <p:ph type="body" sz="quarter" idx="12"/>
          </p:nvPr>
        </p:nvSpPr>
        <p:spPr/>
        <p:txBody>
          <a:bodyPr/>
          <a:lstStyle/>
          <a:p>
            <a:endParaRPr lang="en-US"/>
          </a:p>
        </p:txBody>
      </p:sp>
      <p:pic>
        <p:nvPicPr>
          <p:cNvPr id="5" name="Picture 4">
            <a:extLst>
              <a:ext uri="{FF2B5EF4-FFF2-40B4-BE49-F238E27FC236}">
                <a16:creationId xmlns:a16="http://schemas.microsoft.com/office/drawing/2014/main" id="{447702DD-EE6F-490C-B9D8-AB096AADC5C9}"/>
              </a:ext>
            </a:extLst>
          </p:cNvPr>
          <p:cNvPicPr>
            <a:picLocks noChangeAspect="1"/>
          </p:cNvPicPr>
          <p:nvPr/>
        </p:nvPicPr>
        <p:blipFill>
          <a:blip r:embed="rId2"/>
          <a:stretch>
            <a:fillRect/>
          </a:stretch>
        </p:blipFill>
        <p:spPr>
          <a:xfrm>
            <a:off x="1676399" y="746410"/>
            <a:ext cx="5791202" cy="5365180"/>
          </a:xfrm>
          <a:prstGeom prst="rect">
            <a:avLst/>
          </a:prstGeom>
        </p:spPr>
      </p:pic>
    </p:spTree>
    <p:extLst>
      <p:ext uri="{BB962C8B-B14F-4D97-AF65-F5344CB8AC3E}">
        <p14:creationId xmlns:p14="http://schemas.microsoft.com/office/powerpoint/2010/main" val="97638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50C480-5922-410E-891D-C0B3E2BFF1E2}"/>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DC89C9A3-B6F2-4C2A-8341-7BA3BC804322}"/>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9B9125DA-B262-4440-97FD-056EAF102044}"/>
              </a:ext>
            </a:extLst>
          </p:cNvPr>
          <p:cNvSpPr>
            <a:spLocks noGrp="1"/>
          </p:cNvSpPr>
          <p:nvPr>
            <p:ph type="body" sz="quarter" idx="12"/>
          </p:nvPr>
        </p:nvSpPr>
        <p:spPr/>
        <p:txBody>
          <a:bodyPr/>
          <a:lstStyle/>
          <a:p>
            <a:endParaRPr lang="en-US"/>
          </a:p>
        </p:txBody>
      </p:sp>
      <p:pic>
        <p:nvPicPr>
          <p:cNvPr id="6" name="Picture 5">
            <a:extLst>
              <a:ext uri="{FF2B5EF4-FFF2-40B4-BE49-F238E27FC236}">
                <a16:creationId xmlns:a16="http://schemas.microsoft.com/office/drawing/2014/main" id="{F965512D-E528-4D52-9AD5-E10474AFA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571500"/>
            <a:ext cx="7620000" cy="5715000"/>
          </a:xfrm>
          <a:prstGeom prst="rect">
            <a:avLst/>
          </a:prstGeom>
        </p:spPr>
      </p:pic>
    </p:spTree>
    <p:extLst>
      <p:ext uri="{BB962C8B-B14F-4D97-AF65-F5344CB8AC3E}">
        <p14:creationId xmlns:p14="http://schemas.microsoft.com/office/powerpoint/2010/main" val="4517585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79ED4F2A-F3F7-4309-853F-F00782CC1C09}"/>
              </a:ext>
            </a:extLst>
          </p:cNvPr>
          <p:cNvSpPr>
            <a:spLocks noGrp="1"/>
          </p:cNvSpPr>
          <p:nvPr>
            <p:ph type="body" sz="quarter" idx="10"/>
          </p:nvPr>
        </p:nvSpPr>
        <p:spPr/>
        <p:txBody>
          <a:bodyPr/>
          <a:lstStyle/>
          <a:p>
            <a:endParaRPr lang="en-US"/>
          </a:p>
        </p:txBody>
      </p:sp>
      <p:sp>
        <p:nvSpPr>
          <p:cNvPr id="8" name="Text Placeholder 7">
            <a:extLst>
              <a:ext uri="{FF2B5EF4-FFF2-40B4-BE49-F238E27FC236}">
                <a16:creationId xmlns:a16="http://schemas.microsoft.com/office/drawing/2014/main" id="{5B46295F-AA32-4718-8D1F-346B8747C3C9}"/>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1ECA64AF-E092-404D-BB23-1D509FB5C6FF}"/>
              </a:ext>
            </a:extLst>
          </p:cNvPr>
          <p:cNvSpPr>
            <a:spLocks noGrp="1"/>
          </p:cNvSpPr>
          <p:nvPr>
            <p:ph type="body" sz="quarter" idx="12"/>
          </p:nvPr>
        </p:nvSpPr>
        <p:spPr/>
        <p:txBody>
          <a:bodyPr/>
          <a:lstStyle/>
          <a:p>
            <a:endParaRPr lang="en-US"/>
          </a:p>
        </p:txBody>
      </p:sp>
      <p:pic>
        <p:nvPicPr>
          <p:cNvPr id="11" name="Picture 10" descr="A picture containing text&#10;&#10;Description automatically generated">
            <a:extLst>
              <a:ext uri="{FF2B5EF4-FFF2-40B4-BE49-F238E27FC236}">
                <a16:creationId xmlns:a16="http://schemas.microsoft.com/office/drawing/2014/main" id="{460EC10D-31A2-4AA5-A0F5-18B9A16BA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28600"/>
            <a:ext cx="8686800" cy="6167189"/>
          </a:xfrm>
          <a:prstGeom prst="rect">
            <a:avLst/>
          </a:prstGeom>
        </p:spPr>
      </p:pic>
    </p:spTree>
    <p:extLst>
      <p:ext uri="{BB962C8B-B14F-4D97-AF65-F5344CB8AC3E}">
        <p14:creationId xmlns:p14="http://schemas.microsoft.com/office/powerpoint/2010/main" val="2741483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7D1425E-E3AB-429C-8DB2-90240CBAF3D4}"/>
              </a:ext>
            </a:extLst>
          </p:cNvPr>
          <p:cNvSpPr>
            <a:spLocks noGrp="1"/>
          </p:cNvSpPr>
          <p:nvPr>
            <p:ph type="body" sz="quarter" idx="10"/>
          </p:nvPr>
        </p:nvSpPr>
        <p:spPr/>
        <p:txBody>
          <a:bodyPr/>
          <a:lstStyle/>
          <a:p>
            <a:endParaRPr lang="en-US"/>
          </a:p>
        </p:txBody>
      </p:sp>
      <p:sp>
        <p:nvSpPr>
          <p:cNvPr id="3" name="Text Placeholder 2">
            <a:extLst>
              <a:ext uri="{FF2B5EF4-FFF2-40B4-BE49-F238E27FC236}">
                <a16:creationId xmlns:a16="http://schemas.microsoft.com/office/drawing/2014/main" id="{830670E5-9097-4E8B-BB5E-37D513D441A1}"/>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7C8DD804-E168-4533-AAA1-9B198264FA89}"/>
              </a:ext>
            </a:extLst>
          </p:cNvPr>
          <p:cNvSpPr>
            <a:spLocks noGrp="1"/>
          </p:cNvSpPr>
          <p:nvPr>
            <p:ph type="body" sz="quarter" idx="12"/>
          </p:nvPr>
        </p:nvSpPr>
        <p:spPr/>
        <p:txBody>
          <a:bodyPr/>
          <a:lstStyle/>
          <a:p>
            <a:endParaRPr lang="en-US"/>
          </a:p>
        </p:txBody>
      </p:sp>
      <p:sp>
        <p:nvSpPr>
          <p:cNvPr id="5" name="TextBox 4">
            <a:extLst>
              <a:ext uri="{FF2B5EF4-FFF2-40B4-BE49-F238E27FC236}">
                <a16:creationId xmlns:a16="http://schemas.microsoft.com/office/drawing/2014/main" id="{5C42D1DE-956C-4EFE-BC8F-E03CD23B4E59}"/>
              </a:ext>
            </a:extLst>
          </p:cNvPr>
          <p:cNvSpPr txBox="1"/>
          <p:nvPr/>
        </p:nvSpPr>
        <p:spPr>
          <a:xfrm>
            <a:off x="533400" y="3075057"/>
            <a:ext cx="8077200" cy="1015663"/>
          </a:xfrm>
          <a:prstGeom prst="rect">
            <a:avLst/>
          </a:prstGeom>
          <a:noFill/>
        </p:spPr>
        <p:txBody>
          <a:bodyPr wrap="square" rtlCol="0">
            <a:spAutoFit/>
          </a:bodyPr>
          <a:lstStyle/>
          <a:p>
            <a:pPr algn="ctr"/>
            <a:r>
              <a:rPr lang="en-US" sz="6000" b="1" dirty="0">
                <a:solidFill>
                  <a:schemeClr val="bg2">
                    <a:lumMod val="25000"/>
                  </a:schemeClr>
                </a:solidFill>
                <a:latin typeface="Courier New" panose="02070309020205020404" pitchFamily="49" charset="0"/>
                <a:cs typeface="Courier New" panose="02070309020205020404" pitchFamily="49" charset="0"/>
              </a:rPr>
              <a:t>A</a:t>
            </a:r>
            <a:r>
              <a:rPr lang="en-US" sz="6000" b="1" dirty="0">
                <a:latin typeface="Courier New" panose="02070309020205020404" pitchFamily="49" charset="0"/>
                <a:cs typeface="Courier New" panose="02070309020205020404" pitchFamily="49" charset="0"/>
              </a:rPr>
              <a:t> </a:t>
            </a:r>
            <a:r>
              <a:rPr lang="en-US" sz="6000" b="1" dirty="0">
                <a:solidFill>
                  <a:srgbClr val="C00000"/>
                </a:solidFill>
                <a:latin typeface="Courier New" panose="02070309020205020404" pitchFamily="49" charset="0"/>
                <a:cs typeface="Courier New" panose="02070309020205020404" pitchFamily="49" charset="0"/>
              </a:rPr>
              <a:t>+</a:t>
            </a:r>
            <a:r>
              <a:rPr lang="en-US" sz="6000" b="1" dirty="0">
                <a:latin typeface="Courier New" panose="02070309020205020404" pitchFamily="49" charset="0"/>
                <a:cs typeface="Courier New" panose="02070309020205020404" pitchFamily="49" charset="0"/>
              </a:rPr>
              <a:t> </a:t>
            </a:r>
            <a:r>
              <a:rPr lang="en-US" sz="6000" b="1" dirty="0">
                <a:solidFill>
                  <a:schemeClr val="bg2">
                    <a:lumMod val="25000"/>
                  </a:schemeClr>
                </a:solidFill>
                <a:latin typeface="Courier New" panose="02070309020205020404" pitchFamily="49" charset="0"/>
                <a:cs typeface="Courier New" panose="02070309020205020404" pitchFamily="49" charset="0"/>
              </a:rPr>
              <a:t>B </a:t>
            </a:r>
            <a:r>
              <a:rPr lang="en-US" sz="6000" b="1" dirty="0">
                <a:latin typeface="Courier New" panose="02070309020205020404" pitchFamily="49" charset="0"/>
                <a:cs typeface="Courier New" panose="02070309020205020404" pitchFamily="49" charset="0"/>
              </a:rPr>
              <a:t>===</a:t>
            </a:r>
            <a:r>
              <a:rPr lang="en-US" sz="6000" b="1" dirty="0">
                <a:solidFill>
                  <a:schemeClr val="bg2">
                    <a:lumMod val="25000"/>
                  </a:schemeClr>
                </a:solidFill>
                <a:latin typeface="Courier New" panose="02070309020205020404" pitchFamily="49" charset="0"/>
                <a:cs typeface="Courier New" panose="02070309020205020404" pitchFamily="49" charset="0"/>
              </a:rPr>
              <a:t> B </a:t>
            </a:r>
            <a:r>
              <a:rPr lang="en-US" sz="6000" b="1" dirty="0">
                <a:solidFill>
                  <a:srgbClr val="C00000"/>
                </a:solidFill>
                <a:latin typeface="Courier New" panose="02070309020205020404" pitchFamily="49" charset="0"/>
                <a:cs typeface="Courier New" panose="02070309020205020404" pitchFamily="49" charset="0"/>
              </a:rPr>
              <a:t>+</a:t>
            </a:r>
            <a:r>
              <a:rPr lang="en-US" sz="6000" b="1" dirty="0">
                <a:solidFill>
                  <a:schemeClr val="bg2">
                    <a:lumMod val="25000"/>
                  </a:schemeClr>
                </a:solidFill>
                <a:latin typeface="Courier New" panose="02070309020205020404" pitchFamily="49" charset="0"/>
                <a:cs typeface="Courier New" panose="02070309020205020404" pitchFamily="49" charset="0"/>
              </a:rPr>
              <a:t> A</a:t>
            </a:r>
            <a:endParaRPr lang="en-US" sz="60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80224015"/>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Custom 1">
      <a:dk1>
        <a:sysClr val="windowText" lastClr="000000"/>
      </a:dk1>
      <a:lt1>
        <a:sysClr val="window" lastClr="FFFFFF"/>
      </a:lt1>
      <a:dk2>
        <a:srgbClr val="212745"/>
      </a:dk2>
      <a:lt2>
        <a:srgbClr val="B4DCFA"/>
      </a:lt2>
      <a:accent1>
        <a:srgbClr val="0D78C9"/>
      </a:accent1>
      <a:accent2>
        <a:srgbClr val="5ECCF3"/>
      </a:accent2>
      <a:accent3>
        <a:srgbClr val="A7EA52"/>
      </a:accent3>
      <a:accent4>
        <a:srgbClr val="00B0F0"/>
      </a:accent4>
      <a:accent5>
        <a:srgbClr val="FF8021"/>
      </a:accent5>
      <a:accent6>
        <a:srgbClr val="F14124"/>
      </a:accent6>
      <a:hlink>
        <a:srgbClr val="4FACF3"/>
      </a:hlink>
      <a:folHlink>
        <a:srgbClr val="4FACF3"/>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843</Words>
  <Application>Microsoft Office PowerPoint</Application>
  <PresentationFormat>On-screen Show (4:3)</PresentationFormat>
  <Paragraphs>228</Paragraphs>
  <Slides>34</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Courier New</vt:lpstr>
      <vt:lpstr>Palatino Linotype</vt:lpstr>
      <vt:lpstr>Segoe UI</vt:lpstr>
      <vt:lpstr>Trebuchet MS</vt:lpstr>
      <vt:lpstr>Executive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Aggregation?</vt:lpstr>
      <vt:lpstr>PowerPoint Presentation</vt:lpstr>
      <vt:lpstr>Optimization time…</vt:lpstr>
      <vt:lpstr>PowerPoint Presentation</vt:lpstr>
      <vt:lpstr>Optimization time…</vt:lpstr>
      <vt:lpstr>PowerPoint Presentation</vt:lpstr>
      <vt:lpstr>Optimization time…</vt:lpstr>
      <vt:lpstr>Optimization time…</vt:lpstr>
      <vt:lpstr>PowerPoint Presentation</vt:lpstr>
      <vt:lpstr>Thinking about it…</vt:lpstr>
      <vt:lpstr>Optimizations - bonus round!</vt:lpstr>
      <vt:lpstr>PowerPoint Presentation</vt:lpstr>
      <vt:lpstr>PowerPoint Presentation</vt:lpstr>
      <vt:lpstr>Say hi!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2014-10-21T15:48:49Z</dcterms:created>
  <dcterms:modified xsi:type="dcterms:W3CDTF">2019-08-01T12:32:15Z</dcterms:modified>
</cp:coreProperties>
</file>